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30" r:id="rId14"/>
    <p:sldMasterId id="2147483843" r:id="rId15"/>
  </p:sldMasterIdLst>
  <p:notesMasterIdLst>
    <p:notesMasterId r:id="rId36"/>
  </p:notesMasterIdLst>
  <p:sldIdLst>
    <p:sldId id="277" r:id="rId16"/>
    <p:sldId id="256" r:id="rId17"/>
    <p:sldId id="271" r:id="rId18"/>
    <p:sldId id="257" r:id="rId19"/>
    <p:sldId id="270" r:id="rId20"/>
    <p:sldId id="275" r:id="rId21"/>
    <p:sldId id="273" r:id="rId22"/>
    <p:sldId id="274" r:id="rId23"/>
    <p:sldId id="276" r:id="rId24"/>
    <p:sldId id="259" r:id="rId25"/>
    <p:sldId id="260" r:id="rId26"/>
    <p:sldId id="261" r:id="rId27"/>
    <p:sldId id="262" r:id="rId28"/>
    <p:sldId id="263" r:id="rId29"/>
    <p:sldId id="264" r:id="rId30"/>
    <p:sldId id="265" r:id="rId31"/>
    <p:sldId id="266" r:id="rId32"/>
    <p:sldId id="267" r:id="rId33"/>
    <p:sldId id="268" r:id="rId34"/>
    <p:sldId id="269"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0"/>
    <p:restoredTop sz="91892"/>
  </p:normalViewPr>
  <p:slideViewPr>
    <p:cSldViewPr snapToGrid="0" snapToObjects="1">
      <p:cViewPr varScale="1">
        <p:scale>
          <a:sx n="191" d="100"/>
          <a:sy n="191"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9" name="PlaceHolder 1"/>
          <p:cNvSpPr>
            <a:spLocks noGrp="1"/>
          </p:cNvSpPr>
          <p:nvPr>
            <p:ph type="body"/>
          </p:nvPr>
        </p:nvSpPr>
        <p:spPr>
          <a:xfrm>
            <a:off x="685800" y="4343400"/>
            <a:ext cx="5486040" cy="41144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630" name="PlaceHolder 2"/>
          <p:cNvSpPr>
            <a:spLocks noGrp="1"/>
          </p:cNvSpPr>
          <p:nvPr>
            <p:ph type="hdr"/>
          </p:nvPr>
        </p:nvSpPr>
        <p:spPr>
          <a:xfrm>
            <a:off x="0" y="0"/>
            <a:ext cx="2975760" cy="4568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631" name="PlaceHolder 3"/>
          <p:cNvSpPr>
            <a:spLocks noGrp="1"/>
          </p:cNvSpPr>
          <p:nvPr>
            <p:ph type="dt"/>
          </p:nvPr>
        </p:nvSpPr>
        <p:spPr>
          <a:xfrm>
            <a:off x="3881880" y="0"/>
            <a:ext cx="2975760" cy="4568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632" name="PlaceHolder 4"/>
          <p:cNvSpPr>
            <a:spLocks noGrp="1"/>
          </p:cNvSpPr>
          <p:nvPr>
            <p:ph type="ftr"/>
          </p:nvPr>
        </p:nvSpPr>
        <p:spPr>
          <a:xfrm>
            <a:off x="0" y="8686800"/>
            <a:ext cx="2975760" cy="4568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633" name="PlaceHolder 5"/>
          <p:cNvSpPr>
            <a:spLocks noGrp="1"/>
          </p:cNvSpPr>
          <p:nvPr>
            <p:ph type="sldNum"/>
          </p:nvPr>
        </p:nvSpPr>
        <p:spPr>
          <a:xfrm>
            <a:off x="3881880" y="8686800"/>
            <a:ext cx="2975760" cy="456840"/>
          </a:xfrm>
          <a:prstGeom prst="rect">
            <a:avLst/>
          </a:prstGeom>
        </p:spPr>
        <p:txBody>
          <a:bodyPr lIns="0" tIns="0" rIns="0" bIns="0" anchor="b"/>
          <a:lstStyle/>
          <a:p>
            <a:pPr algn="r"/>
            <a:fld id="{70E7DF18-C2C7-4F05-A247-80ED6EA81341}"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PlaceHolder 1"/>
          <p:cNvSpPr>
            <a:spLocks noGrp="1"/>
          </p:cNvSpPr>
          <p:nvPr>
            <p:ph type="body"/>
          </p:nvPr>
        </p:nvSpPr>
        <p:spPr>
          <a:xfrm>
            <a:off x="914400" y="4343400"/>
            <a:ext cx="5028840" cy="4114440"/>
          </a:xfrm>
          <a:prstGeom prst="rect">
            <a:avLst/>
          </a:prstGeom>
        </p:spPr>
        <p:txBody>
          <a:bodyPr lIns="90000" tIns="45000" rIns="90000" bIns="45000"/>
          <a:lstStyle/>
          <a:p>
            <a:pPr algn="just">
              <a:lnSpc>
                <a:spcPct val="100000"/>
              </a:lnSpc>
            </a:pPr>
            <a:endParaRPr lang="en-US" sz="2000" b="0" strike="noStrike" spc="-1">
              <a:solidFill>
                <a:srgbClr val="000000"/>
              </a:solidFill>
              <a:uFill>
                <a:solidFill>
                  <a:srgbClr val="FFFFFF"/>
                </a:solidFill>
              </a:uFill>
              <a:latin typeface="Arial"/>
            </a:endParaRPr>
          </a:p>
          <a:p>
            <a:pPr algn="just">
              <a:lnSpc>
                <a:spcPct val="100000"/>
              </a:lnSpc>
            </a:pPr>
            <a:endParaRPr lang="en-US" sz="2000" b="0" strike="noStrike" spc="-1">
              <a:solidFill>
                <a:srgbClr val="000000"/>
              </a:solidFill>
              <a:uFill>
                <a:solidFill>
                  <a:srgbClr val="FFFFFF"/>
                </a:solidFill>
              </a:uFill>
              <a:latin typeface="Arial"/>
            </a:endParaRPr>
          </a:p>
          <a:p>
            <a:pPr marL="171360" indent="-171000" algn="just">
              <a:lnSpc>
                <a:spcPct val="100000"/>
              </a:lnSpc>
              <a:buClr>
                <a:srgbClr val="3B0256"/>
              </a:buClr>
              <a:buFont typeface="Arial"/>
              <a:buChar char="•"/>
            </a:pPr>
            <a:r>
              <a:rPr lang="en-US" sz="1200" b="0" strike="noStrike" spc="-1">
                <a:solidFill>
                  <a:srgbClr val="3B0256"/>
                </a:solidFill>
                <a:uFill>
                  <a:solidFill>
                    <a:srgbClr val="FFFFFF"/>
                  </a:solidFill>
                </a:uFill>
                <a:latin typeface="Arial"/>
              </a:rPr>
              <a:t>The digital disruption is underway across all industries, and at the core of this disruption is a transformation and acceleration of innovation, development and delivery methods. Enterprise executives recognize the significance of this transformation and are seeking ways to bring the culture of startup innovation into their enterprise. They need to lead the digital disruption or risk being disrupted -- digitally disintermediated from their customers, employees, or suppliers. Born on the cloud startups are leading many disruptions and using new methods to achieve these disruptive innovations.</a:t>
            </a:r>
            <a:endParaRPr lang="en-US" sz="2000" b="0" strike="noStrike" spc="-1">
              <a:solidFill>
                <a:srgbClr val="000000"/>
              </a:solidFill>
              <a:uFill>
                <a:solidFill>
                  <a:srgbClr val="FFFFFF"/>
                </a:solidFill>
              </a:uFill>
              <a:latin typeface="Arial"/>
            </a:endParaRPr>
          </a:p>
          <a:p>
            <a:pPr algn="just">
              <a:lnSpc>
                <a:spcPct val="100000"/>
              </a:lnSpc>
            </a:pPr>
            <a:endParaRPr lang="en-US" sz="2000" b="0" strike="noStrike" spc="-1">
              <a:solidFill>
                <a:srgbClr val="000000"/>
              </a:solidFill>
              <a:uFill>
                <a:solidFill>
                  <a:srgbClr val="FFFFFF"/>
                </a:solidFill>
              </a:uFill>
              <a:latin typeface="Arial"/>
            </a:endParaRPr>
          </a:p>
          <a:p>
            <a:pPr marL="171360" indent="-171000" algn="just">
              <a:lnSpc>
                <a:spcPct val="100000"/>
              </a:lnSpc>
              <a:buClr>
                <a:srgbClr val="3B0256"/>
              </a:buClr>
              <a:buFont typeface="Arial"/>
              <a:buChar char="•"/>
            </a:pPr>
            <a:r>
              <a:rPr lang="en-US" sz="1200" b="0" strike="noStrike" spc="-1">
                <a:solidFill>
                  <a:srgbClr val="3B0256"/>
                </a:solidFill>
                <a:uFill>
                  <a:solidFill>
                    <a:srgbClr val="FFFFFF"/>
                  </a:solidFill>
                </a:uFill>
                <a:latin typeface="Arial"/>
              </a:rPr>
              <a:t>These digital disruptors are delivering new business models and customer value at high speed and high quality, continuously iterating and experimenting in-field to achieve their desired business outcomes. Pivoting and rapidly iterating to achieve customer adoption and revenue growth. </a:t>
            </a:r>
            <a:endParaRPr lang="en-US" sz="2000" b="0" strike="noStrike" spc="-1">
              <a:solidFill>
                <a:srgbClr val="000000"/>
              </a:solidFill>
              <a:uFill>
                <a:solidFill>
                  <a:srgbClr val="FFFFFF"/>
                </a:solidFill>
              </a:uFill>
              <a:latin typeface="Arial"/>
            </a:endParaRPr>
          </a:p>
          <a:p>
            <a:pPr algn="just">
              <a:lnSpc>
                <a:spcPct val="100000"/>
              </a:lnSpc>
            </a:pPr>
            <a:endParaRPr lang="en-US" sz="2000" b="0" strike="noStrike" spc="-1">
              <a:solidFill>
                <a:srgbClr val="000000"/>
              </a:solidFill>
              <a:uFill>
                <a:solidFill>
                  <a:srgbClr val="FFFFFF"/>
                </a:solidFill>
              </a:uFill>
              <a:latin typeface="Arial"/>
            </a:endParaRPr>
          </a:p>
          <a:p>
            <a:pPr marL="171360" indent="-171000" algn="just">
              <a:lnSpc>
                <a:spcPct val="100000"/>
              </a:lnSpc>
              <a:buClr>
                <a:srgbClr val="3B0256"/>
              </a:buClr>
              <a:buFont typeface="Arial"/>
              <a:buChar char="•"/>
            </a:pPr>
            <a:r>
              <a:rPr lang="en-US" sz="1200" b="0" strike="noStrike" spc="-1">
                <a:solidFill>
                  <a:srgbClr val="3B0256"/>
                </a:solidFill>
                <a:uFill>
                  <a:solidFill>
                    <a:srgbClr val="FFFFFF"/>
                  </a:solidFill>
                </a:uFill>
                <a:latin typeface="Arial"/>
              </a:rPr>
              <a:t>These new methods, typically discussed as DevOps, encompasses a transformation of culture, processes and tools. In a manor that accelerates innovation, rapid instantiation of new services, and data driven iterations</a:t>
            </a:r>
            <a:endParaRPr lang="en-US" sz="2000" b="0" strike="noStrike" spc="-1">
              <a:solidFill>
                <a:srgbClr val="000000"/>
              </a:solidFill>
              <a:uFill>
                <a:solidFill>
                  <a:srgbClr val="FFFFFF"/>
                </a:solidFill>
              </a:uFill>
              <a:latin typeface="Arial"/>
            </a:endParaRPr>
          </a:p>
          <a:p>
            <a:pPr>
              <a:lnSpc>
                <a:spcPct val="100000"/>
              </a:lnSpc>
            </a:pPr>
            <a:endParaRPr lang="en-US" sz="2000" b="0" strike="noStrike" spc="-1">
              <a:solidFill>
                <a:srgbClr val="000000"/>
              </a:solidFill>
              <a:uFill>
                <a:solidFill>
                  <a:srgbClr val="FFFFFF"/>
                </a:solidFill>
              </a:uFill>
              <a:latin typeface="Arial"/>
            </a:endParaRPr>
          </a:p>
        </p:txBody>
      </p:sp>
      <p:sp>
        <p:nvSpPr>
          <p:cNvPr id="763" name="TextShape 2"/>
          <p:cNvSpPr txBox="1"/>
          <p:nvPr/>
        </p:nvSpPr>
        <p:spPr>
          <a:xfrm>
            <a:off x="3884760" y="8685360"/>
            <a:ext cx="2971440" cy="456840"/>
          </a:xfrm>
          <a:prstGeom prst="rect">
            <a:avLst/>
          </a:prstGeom>
          <a:noFill/>
          <a:ln>
            <a:noFill/>
          </a:ln>
        </p:spPr>
        <p:txBody>
          <a:bodyPr lIns="90000" tIns="45000" rIns="90000" bIns="45000"/>
          <a:lstStyle/>
          <a:p>
            <a:pPr>
              <a:lnSpc>
                <a:spcPct val="100000"/>
              </a:lnSpc>
            </a:pPr>
            <a:fld id="{6FE4124F-1945-426F-85F1-B985CAEF3140}" type="slidenum">
              <a:rPr lang="en-US" sz="1400" b="0" strike="noStrike" spc="-1">
                <a:solidFill>
                  <a:srgbClr val="000000"/>
                </a:solidFill>
                <a:uFill>
                  <a:solidFill>
                    <a:srgbClr val="FFFFFF"/>
                  </a:solidFill>
                </a:uFill>
                <a:latin typeface="Arial"/>
                <a:ea typeface="Arial"/>
              </a:rPr>
              <a:t>2</a:t>
            </a:fld>
            <a:endParaRPr lang="en-US" sz="18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body"/>
          </p:nvPr>
        </p:nvSpPr>
        <p:spPr>
          <a:xfrm>
            <a:off x="685800" y="4343400"/>
            <a:ext cx="5486040" cy="4114440"/>
          </a:xfrm>
          <a:prstGeom prst="rect">
            <a:avLst/>
          </a:prstGeom>
        </p:spPr>
        <p:txBody>
          <a:bodyPr/>
          <a:lstStyle/>
          <a:p>
            <a:r>
              <a:rPr lang="en-US" sz="1200" b="0" strike="noStrike" spc="-1" dirty="0">
                <a:solidFill>
                  <a:srgbClr val="000000"/>
                </a:solidFill>
                <a:uFill>
                  <a:solidFill>
                    <a:srgbClr val="FFFFFF"/>
                  </a:solidFill>
                </a:uFill>
                <a:latin typeface="+mn-lt"/>
                <a:ea typeface="ＭＳ Ｐゴシック"/>
              </a:rPr>
              <a:t>The monolith is not always is a real monolith. For example, JEE distinguishes "web tier", "application tier" and "data tier“, with the first two tiers sharing a process (the application server), or not (say hello to SOA … but without cloud infrastructure SOA deployments might be complex)</a:t>
            </a:r>
            <a:endParaRPr lang="en-US" sz="2400" b="0" strike="noStrike" spc="-1" dirty="0">
              <a:solidFill>
                <a:srgbClr val="000000"/>
              </a:solidFill>
              <a:uFill>
                <a:solidFill>
                  <a:srgbClr val="FFFFFF"/>
                </a:solidFill>
              </a:uFill>
              <a:latin typeface="Arial"/>
            </a:endParaRPr>
          </a:p>
          <a:p>
            <a:endParaRPr lang="en-US" sz="2400" b="0" strike="noStrike" spc="-1" dirty="0">
              <a:solidFill>
                <a:srgbClr val="000000"/>
              </a:solidFill>
              <a:uFill>
                <a:solidFill>
                  <a:srgbClr val="FFFFFF"/>
                </a:solidFill>
              </a:uFill>
              <a:latin typeface="Arial"/>
            </a:endParaRPr>
          </a:p>
          <a:p>
            <a:r>
              <a:rPr lang="en-US" sz="1300" b="0" strike="noStrike" spc="-1" dirty="0">
                <a:solidFill>
                  <a:srgbClr val="000000"/>
                </a:solidFill>
                <a:uFill>
                  <a:solidFill>
                    <a:srgbClr val="FFFFFF"/>
                  </a:solidFill>
                </a:uFill>
                <a:latin typeface="+mn-lt"/>
                <a:ea typeface="ＭＳ Ｐゴシック"/>
              </a:rPr>
              <a:t>Monolith Pros</a:t>
            </a:r>
            <a:endParaRPr lang="en-US" sz="2400" b="0" strike="noStrike" spc="-1" dirty="0">
              <a:solidFill>
                <a:srgbClr val="000000"/>
              </a:solidFill>
              <a:uFill>
                <a:solidFill>
                  <a:srgbClr val="FFFFFF"/>
                </a:solidFill>
              </a:uFill>
              <a:latin typeface="Arial"/>
            </a:endParaRPr>
          </a:p>
          <a:p>
            <a:r>
              <a:rPr lang="en-US" sz="1300" b="0" strike="noStrike" spc="-1" dirty="0">
                <a:solidFill>
                  <a:srgbClr val="000000"/>
                </a:solidFill>
                <a:uFill>
                  <a:solidFill>
                    <a:srgbClr val="FFFFFF"/>
                  </a:solidFill>
                </a:uFill>
                <a:latin typeface="+mn-lt"/>
                <a:ea typeface="ＭＳ Ｐゴシック"/>
              </a:rPr>
              <a:t>	Business as usual, it’s what we know</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Simple to develop, build, test</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Cons</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Can be difficult to learn (by new comers), adapt and change</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Deployment might be held back by slowest link</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Hard to mix technology</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Scaled as a whole</a:t>
            </a:r>
            <a:endParaRPr lang="en-US" sz="2400" b="0" strike="noStrike" spc="-1" dirty="0">
              <a:solidFill>
                <a:srgbClr val="000000"/>
              </a:solidFill>
              <a:uFill>
                <a:solidFill>
                  <a:srgbClr val="FFFFFF"/>
                </a:solidFill>
              </a:uFill>
              <a:latin typeface="Arial"/>
            </a:endParaRPr>
          </a:p>
          <a:p>
            <a:pPr marL="216000" indent="-216000">
              <a:lnSpc>
                <a:spcPct val="100000"/>
              </a:lnSpc>
            </a:pP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err="1">
                <a:solidFill>
                  <a:srgbClr val="000000"/>
                </a:solidFill>
                <a:uFill>
                  <a:solidFill>
                    <a:srgbClr val="FFFFFF"/>
                  </a:solidFill>
                </a:uFill>
                <a:latin typeface="+mn-lt"/>
                <a:ea typeface="ＭＳ Ｐゴシック"/>
              </a:rPr>
              <a:t>Microservice</a:t>
            </a:r>
            <a:r>
              <a:rPr lang="en-US" sz="1300" b="0" strike="noStrike" spc="-1" dirty="0">
                <a:solidFill>
                  <a:srgbClr val="000000"/>
                </a:solidFill>
                <a:uFill>
                  <a:solidFill>
                    <a:srgbClr val="FFFFFF"/>
                  </a:solidFill>
                </a:uFill>
                <a:latin typeface="+mn-lt"/>
                <a:ea typeface="ＭＳ Ｐゴシック"/>
              </a:rPr>
              <a:t> are not free either</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	Distributed system fallacies</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	Might be more difficult to comprehend (more moving parts, implicit dependencies) and debug (asynchronous flows across multiple processes)</a:t>
            </a:r>
            <a:endParaRPr lang="en-US" sz="2400" b="0" strike="noStrike" spc="-1" dirty="0">
              <a:solidFill>
                <a:srgbClr val="000000"/>
              </a:solidFill>
              <a:uFill>
                <a:solidFill>
                  <a:srgbClr val="FFFFFF"/>
                </a:solidFill>
              </a:uFill>
              <a:latin typeface="Arial"/>
            </a:endParaRPr>
          </a:p>
          <a:p>
            <a:pPr marL="216000" indent="-216000">
              <a:lnSpc>
                <a:spcPct val="100000"/>
              </a:lnSpc>
            </a:pPr>
            <a:r>
              <a:rPr lang="en-US" sz="1300" b="0" strike="noStrike" spc="-1" dirty="0">
                <a:solidFill>
                  <a:srgbClr val="000000"/>
                </a:solidFill>
                <a:uFill>
                  <a:solidFill>
                    <a:srgbClr val="FFFFFF"/>
                  </a:solidFill>
                </a:uFill>
                <a:latin typeface="+mn-lt"/>
                <a:ea typeface="ＭＳ Ｐゴシック"/>
              </a:rPr>
              <a:t>	Consistency model is harder to reason about</a:t>
            </a:r>
            <a:endParaRPr lang="en-US" sz="2400" b="0" strike="noStrike" spc="-1" dirty="0">
              <a:solidFill>
                <a:srgbClr val="000000"/>
              </a:solidFill>
              <a:uFill>
                <a:solidFill>
                  <a:srgbClr val="FFFFFF"/>
                </a:solidFill>
              </a:uFill>
              <a:latin typeface="Arial"/>
            </a:endParaRPr>
          </a:p>
        </p:txBody>
      </p:sp>
      <p:sp>
        <p:nvSpPr>
          <p:cNvPr id="765" name="TextShape 2"/>
          <p:cNvSpPr txBox="1"/>
          <p:nvPr/>
        </p:nvSpPr>
        <p:spPr>
          <a:xfrm>
            <a:off x="3884760" y="8685360"/>
            <a:ext cx="2971440" cy="456840"/>
          </a:xfrm>
          <a:prstGeom prst="rect">
            <a:avLst/>
          </a:prstGeom>
          <a:noFill/>
          <a:ln>
            <a:noFill/>
          </a:ln>
        </p:spPr>
        <p:txBody>
          <a:bodyPr anchor="b"/>
          <a:lstStyle/>
          <a:p>
            <a:pPr algn="r">
              <a:lnSpc>
                <a:spcPct val="100000"/>
              </a:lnSpc>
            </a:pPr>
            <a:fld id="{CCB91C23-CC4E-4782-A7A5-04A1575FA7FD}"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PlaceHolder 1"/>
          <p:cNvSpPr>
            <a:spLocks noGrp="1"/>
          </p:cNvSpPr>
          <p:nvPr>
            <p:ph type="body"/>
          </p:nvPr>
        </p:nvSpPr>
        <p:spPr>
          <a:xfrm>
            <a:off x="914400" y="4343400"/>
            <a:ext cx="5028840" cy="4114440"/>
          </a:xfrm>
          <a:prstGeom prst="rect">
            <a:avLst/>
          </a:prstGeom>
        </p:spPr>
        <p:txBody>
          <a:bodyPr lIns="90000" tIns="45000" rIns="90000" bIns="45000"/>
          <a:lstStyle/>
          <a:p>
            <a:pPr marL="216000" indent="-216000">
              <a:lnSpc>
                <a:spcPct val="125000"/>
              </a:lnSpc>
            </a:pPr>
            <a:r>
              <a:rPr lang="en-US" sz="1600" b="0" strike="noStrike" spc="-1">
                <a:solidFill>
                  <a:srgbClr val="000000"/>
                </a:solidFill>
                <a:uFill>
                  <a:solidFill>
                    <a:srgbClr val="FFFFFF"/>
                  </a:solidFill>
                </a:uFill>
                <a:latin typeface="Avenir Book"/>
                <a:ea typeface="Avenir Book"/>
              </a:rPr>
              <a:t>Link to a page with 3 demo’s</a:t>
            </a:r>
            <a:endParaRPr lang="en-US" sz="2000" b="0" strike="noStrike" spc="-1">
              <a:solidFill>
                <a:srgbClr val="000000"/>
              </a:solidFill>
              <a:uFill>
                <a:solidFill>
                  <a:srgbClr val="FFFFFF"/>
                </a:solidFill>
              </a:uFill>
              <a:latin typeface="Arial"/>
            </a:endParaRPr>
          </a:p>
          <a:p>
            <a:pPr marL="216000" indent="-216000">
              <a:lnSpc>
                <a:spcPct val="125000"/>
              </a:lnSpc>
            </a:pPr>
            <a:endParaRPr lang="en-US" sz="2000" b="0" strike="noStrike" spc="-1">
              <a:solidFill>
                <a:srgbClr val="000000"/>
              </a:solidFill>
              <a:uFill>
                <a:solidFill>
                  <a:srgbClr val="FFFFFF"/>
                </a:solidFill>
              </a:uFill>
              <a:latin typeface="Arial"/>
            </a:endParaRPr>
          </a:p>
          <a:p>
            <a:pPr marL="216000" indent="-216000">
              <a:lnSpc>
                <a:spcPct val="125000"/>
              </a:lnSpc>
            </a:pPr>
            <a:r>
              <a:rPr lang="en-US" sz="1600" b="0" strike="noStrike" spc="-1">
                <a:solidFill>
                  <a:srgbClr val="000000"/>
                </a:solidFill>
                <a:uFill>
                  <a:solidFill>
                    <a:srgbClr val="FFFFFF"/>
                  </a:solidFill>
                </a:uFill>
                <a:latin typeface="Avenir Book"/>
                <a:ea typeface="Avenir Book"/>
              </a:rPr>
              <a:t>1Minute Demo</a:t>
            </a:r>
            <a:endParaRPr lang="en-US" sz="2000" b="0" strike="noStrike" spc="-1">
              <a:solidFill>
                <a:srgbClr val="000000"/>
              </a:solidFill>
              <a:uFill>
                <a:solidFill>
                  <a:srgbClr val="FFFFFF"/>
                </a:solidFill>
              </a:uFill>
              <a:latin typeface="Arial"/>
            </a:endParaRPr>
          </a:p>
          <a:p>
            <a:pPr marL="216000" indent="-216000">
              <a:lnSpc>
                <a:spcPct val="125000"/>
              </a:lnSpc>
            </a:pPr>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70E7DF18-C2C7-4F05-A247-80ED6EA81341}" type="slidenum">
              <a:rPr lang="en-US" sz="1400" b="0" strike="noStrike" spc="-1" smtClean="0">
                <a:solidFill>
                  <a:srgbClr val="000000"/>
                </a:solidFill>
                <a:uFill>
                  <a:solidFill>
                    <a:srgbClr val="FFFFFF"/>
                  </a:solidFill>
                </a:uFill>
                <a:latin typeface="Times New Roman"/>
              </a:rPr>
              <a:t>14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32719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0"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2"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4"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5"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6"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3"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4"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6"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7"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4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4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42"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4"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45"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46" name="Picture 345"/>
          <p:cNvPicPr/>
          <p:nvPr/>
        </p:nvPicPr>
        <p:blipFill>
          <a:blip r:embed="rId2"/>
          <a:stretch/>
        </p:blipFill>
        <p:spPr>
          <a:xfrm>
            <a:off x="2702160" y="1203480"/>
            <a:ext cx="3738600" cy="2982960"/>
          </a:xfrm>
          <a:prstGeom prst="rect">
            <a:avLst/>
          </a:prstGeom>
          <a:ln>
            <a:noFill/>
          </a:ln>
        </p:spPr>
      </p:pic>
      <p:pic>
        <p:nvPicPr>
          <p:cNvPr id="347" name="Picture 34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6"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59"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6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4"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5"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67"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9"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1"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72"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73"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5"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76"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7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8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81"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4" name="Picture 33"/>
          <p:cNvPicPr/>
          <p:nvPr/>
        </p:nvPicPr>
        <p:blipFill>
          <a:blip r:embed="rId2"/>
          <a:stretch/>
        </p:blipFill>
        <p:spPr>
          <a:xfrm>
            <a:off x="2702160" y="1203480"/>
            <a:ext cx="3738600" cy="2982960"/>
          </a:xfrm>
          <a:prstGeom prst="rect">
            <a:avLst/>
          </a:prstGeom>
          <a:ln>
            <a:noFill/>
          </a:ln>
        </p:spPr>
      </p:pic>
      <p:pic>
        <p:nvPicPr>
          <p:cNvPr id="35" name="Picture 34"/>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8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84"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85" name="Picture 384"/>
          <p:cNvPicPr/>
          <p:nvPr/>
        </p:nvPicPr>
        <p:blipFill>
          <a:blip r:embed="rId2"/>
          <a:stretch/>
        </p:blipFill>
        <p:spPr>
          <a:xfrm>
            <a:off x="2702160" y="1203480"/>
            <a:ext cx="3738600" cy="2982960"/>
          </a:xfrm>
          <a:prstGeom prst="rect">
            <a:avLst/>
          </a:prstGeom>
          <a:ln>
            <a:noFill/>
          </a:ln>
        </p:spPr>
      </p:pic>
      <p:pic>
        <p:nvPicPr>
          <p:cNvPr id="386" name="Picture 385"/>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9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5"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96"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8"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01"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02"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4"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05"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06"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0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10"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2"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13"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16"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17"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18"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20"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21"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422" name="Picture 421"/>
          <p:cNvPicPr/>
          <p:nvPr/>
        </p:nvPicPr>
        <p:blipFill>
          <a:blip r:embed="rId2"/>
          <a:stretch/>
        </p:blipFill>
        <p:spPr>
          <a:xfrm>
            <a:off x="2702160" y="1203480"/>
            <a:ext cx="3738600" cy="2982960"/>
          </a:xfrm>
          <a:prstGeom prst="rect">
            <a:avLst/>
          </a:prstGeom>
          <a:ln>
            <a:noFill/>
          </a:ln>
        </p:spPr>
      </p:pic>
      <p:pic>
        <p:nvPicPr>
          <p:cNvPr id="423" name="Picture 422"/>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5"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36"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8"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41"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42"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4"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45"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46"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4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50"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2"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53"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56"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57"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58"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0"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61"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462" name="Picture 461"/>
          <p:cNvPicPr/>
          <p:nvPr/>
        </p:nvPicPr>
        <p:blipFill>
          <a:blip r:embed="rId2"/>
          <a:stretch/>
        </p:blipFill>
        <p:spPr>
          <a:xfrm>
            <a:off x="2702160" y="1203480"/>
            <a:ext cx="3738600" cy="2982960"/>
          </a:xfrm>
          <a:prstGeom prst="rect">
            <a:avLst/>
          </a:prstGeom>
          <a:ln>
            <a:noFill/>
          </a:ln>
        </p:spPr>
      </p:pic>
      <p:pic>
        <p:nvPicPr>
          <p:cNvPr id="463" name="Picture 462"/>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8"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0"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2"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73"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5"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7"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78"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79"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1"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82"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83"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86"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87"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9"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90"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9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93"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94"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95"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97"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498"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499" name="Picture 498"/>
          <p:cNvPicPr/>
          <p:nvPr/>
        </p:nvPicPr>
        <p:blipFill>
          <a:blip r:embed="rId2"/>
          <a:stretch/>
        </p:blipFill>
        <p:spPr>
          <a:xfrm>
            <a:off x="2702160" y="1203480"/>
            <a:ext cx="3738600" cy="2982960"/>
          </a:xfrm>
          <a:prstGeom prst="rect">
            <a:avLst/>
          </a:prstGeom>
          <a:ln>
            <a:noFill/>
          </a:ln>
        </p:spPr>
      </p:pic>
      <p:pic>
        <p:nvPicPr>
          <p:cNvPr id="500" name="Picture 499"/>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5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5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56"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5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59"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1"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4"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5"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7"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9"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72"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73"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5"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76"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7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8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81"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8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84"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585" name="Picture 584"/>
          <p:cNvPicPr/>
          <p:nvPr/>
        </p:nvPicPr>
        <p:blipFill>
          <a:blip r:embed="rId2"/>
          <a:stretch/>
        </p:blipFill>
        <p:spPr>
          <a:xfrm>
            <a:off x="2702160" y="1203480"/>
            <a:ext cx="3738600" cy="2982960"/>
          </a:xfrm>
          <a:prstGeom prst="rect">
            <a:avLst/>
          </a:prstGeom>
          <a:ln>
            <a:noFill/>
          </a:ln>
        </p:spPr>
      </p:pic>
      <p:pic>
        <p:nvPicPr>
          <p:cNvPr id="586" name="Picture 585"/>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9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9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98"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0"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1"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03"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6"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7"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4"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5"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7"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8"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2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22"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23"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5"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26"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627" name="Picture 626"/>
          <p:cNvPicPr/>
          <p:nvPr/>
        </p:nvPicPr>
        <p:blipFill>
          <a:blip r:embed="rId2"/>
          <a:stretch/>
        </p:blipFill>
        <p:spPr>
          <a:xfrm>
            <a:off x="2702160" y="1203480"/>
            <a:ext cx="3738600" cy="2982960"/>
          </a:xfrm>
          <a:prstGeom prst="rect">
            <a:avLst/>
          </a:prstGeom>
          <a:ln>
            <a:noFill/>
          </a:ln>
        </p:spPr>
      </p:pic>
      <p:pic>
        <p:nvPicPr>
          <p:cNvPr id="628" name="Picture 627"/>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1"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2"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5"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6"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3"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6"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7"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8"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81"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82" name="Picture 81"/>
          <p:cNvPicPr/>
          <p:nvPr/>
        </p:nvPicPr>
        <p:blipFill>
          <a:blip r:embed="rId2"/>
          <a:stretch/>
        </p:blipFill>
        <p:spPr>
          <a:xfrm>
            <a:off x="2702160" y="1203480"/>
            <a:ext cx="3738600" cy="2982960"/>
          </a:xfrm>
          <a:prstGeom prst="rect">
            <a:avLst/>
          </a:prstGeom>
          <a:ln>
            <a:noFill/>
          </a:ln>
        </p:spPr>
      </p:pic>
      <p:pic>
        <p:nvPicPr>
          <p:cNvPr id="83" name="Picture 82"/>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2"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7"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8"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2"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6"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9"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2"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3"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4"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6"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7"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118" name="Picture 117"/>
          <p:cNvPicPr/>
          <p:nvPr/>
        </p:nvPicPr>
        <p:blipFill>
          <a:blip r:embed="rId2"/>
          <a:stretch/>
        </p:blipFill>
        <p:spPr>
          <a:xfrm>
            <a:off x="2702160" y="1203480"/>
            <a:ext cx="3738600" cy="2982960"/>
          </a:xfrm>
          <a:prstGeom prst="rect">
            <a:avLst/>
          </a:prstGeom>
          <a:ln>
            <a:noFill/>
          </a:ln>
        </p:spPr>
      </p:pic>
      <p:pic>
        <p:nvPicPr>
          <p:cNvPr id="119" name="Picture 118"/>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31"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36"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37"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4"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5"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7"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8"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5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52"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53"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5"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56"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157" name="Picture 156"/>
          <p:cNvPicPr/>
          <p:nvPr/>
        </p:nvPicPr>
        <p:blipFill>
          <a:blip r:embed="rId2"/>
          <a:stretch/>
        </p:blipFill>
        <p:spPr>
          <a:xfrm>
            <a:off x="2702160" y="1203480"/>
            <a:ext cx="3738600" cy="2982960"/>
          </a:xfrm>
          <a:prstGeom prst="rect">
            <a:avLst/>
          </a:prstGeom>
          <a:ln>
            <a:noFill/>
          </a:ln>
        </p:spPr>
      </p:pic>
      <p:pic>
        <p:nvPicPr>
          <p:cNvPr id="158" name="Picture 157"/>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7"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0"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4"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6"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3"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4"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6"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7"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2"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4"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5"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196" name="Picture 195"/>
          <p:cNvPicPr/>
          <p:nvPr/>
        </p:nvPicPr>
        <p:blipFill>
          <a:blip r:embed="rId2"/>
          <a:stretch/>
        </p:blipFill>
        <p:spPr>
          <a:xfrm>
            <a:off x="2702160" y="1203480"/>
            <a:ext cx="3738600" cy="2982960"/>
          </a:xfrm>
          <a:prstGeom prst="rect">
            <a:avLst/>
          </a:prstGeom>
          <a:ln>
            <a:noFill/>
          </a:ln>
        </p:spPr>
      </p:pic>
      <p:pic>
        <p:nvPicPr>
          <p:cNvPr id="197" name="Picture 19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4"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6"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9"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4"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5"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9"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22"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23"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5"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26"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2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3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31"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3"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34"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235" name="Picture 234"/>
          <p:cNvPicPr/>
          <p:nvPr/>
        </p:nvPicPr>
        <p:blipFill>
          <a:blip r:embed="rId2"/>
          <a:stretch/>
        </p:blipFill>
        <p:spPr>
          <a:xfrm>
            <a:off x="2702160" y="1203480"/>
            <a:ext cx="3738600" cy="2982960"/>
          </a:xfrm>
          <a:prstGeom prst="rect">
            <a:avLst/>
          </a:prstGeom>
          <a:ln>
            <a:noFill/>
          </a:ln>
        </p:spPr>
      </p:pic>
      <p:pic>
        <p:nvPicPr>
          <p:cNvPr id="236" name="Picture 235"/>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0"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2"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4"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5"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0"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1"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3"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4"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5"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7"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9"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1"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62"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4"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65"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66"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67"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9"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70"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271" name="Picture 270"/>
          <p:cNvPicPr/>
          <p:nvPr/>
        </p:nvPicPr>
        <p:blipFill>
          <a:blip r:embed="rId2"/>
          <a:stretch/>
        </p:blipFill>
        <p:spPr>
          <a:xfrm>
            <a:off x="2702160" y="1203480"/>
            <a:ext cx="3738600" cy="2982960"/>
          </a:xfrm>
          <a:prstGeom prst="rect">
            <a:avLst/>
          </a:prstGeom>
          <a:ln>
            <a:noFill/>
          </a:ln>
        </p:spPr>
      </p:pic>
      <p:pic>
        <p:nvPicPr>
          <p:cNvPr id="272" name="Picture 271"/>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8"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1"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47840" y="0"/>
            <a:ext cx="6095520" cy="2861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5"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6"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7"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4"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5"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7"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98"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0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02"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03"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5"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06"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07" name="Picture 306"/>
          <p:cNvPicPr/>
          <p:nvPr/>
        </p:nvPicPr>
        <p:blipFill>
          <a:blip r:embed="rId2"/>
          <a:stretch/>
        </p:blipFill>
        <p:spPr>
          <a:xfrm>
            <a:off x="2702160" y="1203480"/>
            <a:ext cx="3738600" cy="2982960"/>
          </a:xfrm>
          <a:prstGeom prst="rect">
            <a:avLst/>
          </a:prstGeom>
          <a:ln>
            <a:noFill/>
          </a:ln>
        </p:spPr>
      </p:pic>
      <p:pic>
        <p:nvPicPr>
          <p:cNvPr id="308" name="Picture 307"/>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4"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47840" y="-3960"/>
            <a:ext cx="609552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7"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9.xml"/><Relationship Id="rId12" Type="http://schemas.openxmlformats.org/officeDocument/2006/relationships/slideLayout" Target="../slideLayouts/slideLayout120.xml"/><Relationship Id="rId13" Type="http://schemas.openxmlformats.org/officeDocument/2006/relationships/theme" Target="../theme/theme10.xml"/><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9" Type="http://schemas.openxmlformats.org/officeDocument/2006/relationships/slideLayout" Target="../slideLayouts/slideLayout117.xml"/><Relationship Id="rId10"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theme" Target="../theme/theme11.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theme" Target="../theme/theme12.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slideLayout" Target="../slideLayouts/slideLayout156.xml"/><Relationship Id="rId13" Type="http://schemas.openxmlformats.org/officeDocument/2006/relationships/theme" Target="../theme/theme13.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theme" Target="../theme/theme14.xml"/><Relationship Id="rId14" Type="http://schemas.openxmlformats.org/officeDocument/2006/relationships/image" Target="../media/image3.png"/><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9" Type="http://schemas.openxmlformats.org/officeDocument/2006/relationships/slideLayout" Target="../slideLayouts/slideLayout165.xml"/><Relationship Id="rId10" Type="http://schemas.openxmlformats.org/officeDocument/2006/relationships/slideLayout" Target="../slideLayouts/slideLayout16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slideLayout" Target="../slideLayouts/slideLayout180.xml"/><Relationship Id="rId13" Type="http://schemas.openxmlformats.org/officeDocument/2006/relationships/theme" Target="../theme/theme15.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theme" Target="../theme/theme6.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theme" Target="../theme/theme7.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8.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theme" Target="../theme/theme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7520" y="1938960"/>
            <a:ext cx="8169840" cy="358200"/>
          </a:xfrm>
          <a:prstGeom prst="rect">
            <a:avLst/>
          </a:prstGeom>
        </p:spPr>
        <p:txBody>
          <a:bodyPr lIns="28440" tIns="28440" rIns="28440" bIns="28440" anchor="ctr"/>
          <a:lstStyle/>
          <a:p>
            <a:pPr algn="ctr">
              <a:lnSpc>
                <a:spcPct val="100000"/>
              </a:lnSpc>
            </a:pPr>
            <a:r>
              <a:rPr lang="en-US" sz="3600" b="1" strike="noStrike" spc="-1">
                <a:solidFill>
                  <a:srgbClr val="1174B8"/>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327960" y="2265840"/>
            <a:ext cx="8169840" cy="273960"/>
          </a:xfrm>
          <a:prstGeom prst="rect">
            <a:avLst/>
          </a:prstGeom>
        </p:spPr>
        <p:txBody>
          <a:bodyPr lIns="28440" tIns="28440" rIns="28440" bIns="28440"/>
          <a:lstStyle/>
          <a:p>
            <a:pPr marL="432000" indent="-324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Click to edit the outline text format</a:t>
            </a:r>
            <a:endParaRPr lang="en-US"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2600" b="0" strike="noStrike" spc="-1">
                <a:solidFill>
                  <a:srgbClr val="888888"/>
                </a:solidFill>
                <a:uFill>
                  <a:solidFill>
                    <a:srgbClr val="FFFFFF"/>
                  </a:solidFill>
                </a:uFill>
                <a:latin typeface="Calibri"/>
                <a:ea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600" b="0" strike="noStrike" spc="-1">
                <a:solidFill>
                  <a:srgbClr val="888888"/>
                </a:solidFill>
                <a:uFill>
                  <a:solidFill>
                    <a:srgbClr val="FFFFFF"/>
                  </a:solidFill>
                </a:uFill>
                <a:latin typeface="Calibri"/>
                <a:ea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Fourth level</a:t>
            </a:r>
            <a:endParaRPr lang="en-US" sz="32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600" b="0" strike="noStrike" spc="-1">
                <a:solidFill>
                  <a:srgbClr val="888888"/>
                </a:solidFill>
                <a:uFill>
                  <a:solidFill>
                    <a:srgbClr val="FFFFFF"/>
                  </a:solidFill>
                </a:uFill>
                <a:latin typeface="Calibri"/>
                <a:ea typeface="Calibri"/>
              </a:rPr>
              <a:t>Fifth level</a:t>
            </a:r>
            <a:endParaRPr lang="en-US" sz="3200" b="0" strike="noStrike" spc="-1">
              <a:solidFill>
                <a:srgbClr val="000000"/>
              </a:solidFill>
              <a:uFill>
                <a:solidFill>
                  <a:srgbClr val="FFFFFF"/>
                </a:solidFill>
              </a:u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 name="CustomShape 1"/>
          <p:cNvSpPr/>
          <p:nvPr/>
        </p:nvSpPr>
        <p:spPr>
          <a:xfrm>
            <a:off x="6226200" y="0"/>
            <a:ext cx="2917440" cy="5143320"/>
          </a:xfrm>
          <a:prstGeom prst="rect">
            <a:avLst/>
          </a:prstGeom>
          <a:solidFill>
            <a:srgbClr val="0D426C">
              <a:alpha val="87000"/>
            </a:srgbClr>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49" name="CustomShape 2"/>
          <p:cNvSpPr/>
          <p:nvPr/>
        </p:nvSpPr>
        <p:spPr>
          <a:xfrm>
            <a:off x="8533080" y="369000"/>
            <a:ext cx="365400" cy="43920"/>
          </a:xfrm>
          <a:prstGeom prst="rect">
            <a:avLst/>
          </a:prstGeom>
          <a:solidFill>
            <a:srgbClr val="FFFFFF"/>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50" name="CustomShape 3"/>
          <p:cNvSpPr/>
          <p:nvPr/>
        </p:nvSpPr>
        <p:spPr>
          <a:xfrm>
            <a:off x="8391960" y="453960"/>
            <a:ext cx="365400" cy="43920"/>
          </a:xfrm>
          <a:prstGeom prst="rect">
            <a:avLst/>
          </a:prstGeom>
          <a:solidFill>
            <a:srgbClr val="FFFFFF"/>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51" name="PlaceHolder 4"/>
          <p:cNvSpPr>
            <a:spLocks noGrp="1"/>
          </p:cNvSpPr>
          <p:nvPr>
            <p:ph type="title"/>
          </p:nvPr>
        </p:nvSpPr>
        <p:spPr>
          <a:xfrm>
            <a:off x="6412320" y="867600"/>
            <a:ext cx="2486160" cy="276480"/>
          </a:xfrm>
          <a:prstGeom prst="rect">
            <a:avLst/>
          </a:prstGeom>
        </p:spPr>
        <p:txBody>
          <a:bodyPr rIns="0" anchor="ctr"/>
          <a:lstStyle/>
          <a:p>
            <a:pPr algn="r">
              <a:lnSpc>
                <a:spcPct val="100000"/>
              </a:lnSpc>
            </a:pPr>
            <a:r>
              <a:rPr lang="en-US" sz="4400" b="0" strike="noStrike" spc="-1">
                <a:solidFill>
                  <a:srgbClr val="FFFFFF"/>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352"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388" name="PlaceHolder 2"/>
          <p:cNvSpPr>
            <a:spLocks noGrp="1"/>
          </p:cNvSpPr>
          <p:nvPr>
            <p:ph type="body"/>
          </p:nvPr>
        </p:nvSpPr>
        <p:spPr>
          <a:xfrm>
            <a:off x="803160" y="911160"/>
            <a:ext cx="3748320" cy="339516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endParaRPr lang="en-US" sz="32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endParaRPr lang="en-US" sz="3200" b="0" strike="noStrike" spc="-1">
              <a:solidFill>
                <a:srgbClr val="000000"/>
              </a:solidFill>
              <a:uFill>
                <a:solidFill>
                  <a:srgbClr val="FFFFFF"/>
                </a:solidFill>
              </a:uFill>
              <a:latin typeface="Calibri"/>
            </a:endParaRPr>
          </a:p>
        </p:txBody>
      </p:sp>
      <p:sp>
        <p:nvSpPr>
          <p:cNvPr id="389" name="PlaceHolder 3"/>
          <p:cNvSpPr>
            <a:spLocks noGrp="1"/>
          </p:cNvSpPr>
          <p:nvPr>
            <p:ph type="body"/>
          </p:nvPr>
        </p:nvSpPr>
        <p:spPr>
          <a:xfrm>
            <a:off x="4842720" y="911160"/>
            <a:ext cx="3910320" cy="339516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176400" indent="-176040">
              <a:lnSpc>
                <a:spcPct val="100000"/>
              </a:lnSpc>
              <a:buClr>
                <a:srgbClr val="000000"/>
              </a:buClr>
              <a:buFont typeface="Arial"/>
              <a:buChar char="•"/>
            </a:pPr>
            <a:r>
              <a:rPr lang="en-US" sz="3200" b="0" strike="noStrike" spc="-1">
                <a:solidFill>
                  <a:srgbClr val="000000"/>
                </a:solidFill>
                <a:uFill>
                  <a:solidFill>
                    <a:srgbClr val="FFFFFF"/>
                  </a:solidFill>
                </a:uFill>
                <a:latin typeface="Calibri"/>
              </a:rPr>
              <a:t>Seventh Outline LevelClick to edit Master text styles</a:t>
            </a:r>
          </a:p>
          <a:p>
            <a:pPr marL="743040" lvl="1" indent="-285480">
              <a:lnSpc>
                <a:spcPct val="100000"/>
              </a:lnSpc>
              <a:buClr>
                <a:srgbClr val="000000"/>
              </a:buClr>
              <a:buFont typeface="Arial"/>
              <a:buChar char="–"/>
            </a:pPr>
            <a:r>
              <a:rPr lang="en-US" sz="2800" b="0" strike="noStrike" spc="-1">
                <a:solidFill>
                  <a:srgbClr val="000000"/>
                </a:solidFill>
                <a:uFill>
                  <a:solidFill>
                    <a:srgbClr val="FFFFFF"/>
                  </a:solidFill>
                </a:uFill>
                <a:latin typeface="Calibri"/>
              </a:rPr>
              <a:t>Second level</a:t>
            </a:r>
            <a:endParaRPr lang="en-US" sz="2400" b="0" strike="noStrike" spc="-1">
              <a:solidFill>
                <a:srgbClr val="000000"/>
              </a:solidFill>
              <a:uFill>
                <a:solidFill>
                  <a:srgbClr val="FFFFFF"/>
                </a:solidFill>
              </a:uFill>
              <a:latin typeface="Calibri"/>
            </a:endParaRPr>
          </a:p>
          <a:p>
            <a:pPr marL="1143000" lvl="2" indent="-228240">
              <a:lnSpc>
                <a:spcPct val="100000"/>
              </a:lnSpc>
              <a:buClr>
                <a:srgbClr val="000000"/>
              </a:buClr>
              <a:buFont typeface="Arial"/>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1600200" lvl="3" indent="-228240">
              <a:lnSpc>
                <a:spcPct val="100000"/>
              </a:lnSpc>
              <a:buClr>
                <a:srgbClr val="000000"/>
              </a:buClr>
              <a:buFont typeface="Arial"/>
              <a:buChar char="–"/>
            </a:pPr>
            <a:r>
              <a:rPr lang="en-US" sz="2000" b="0" strike="noStrike" spc="-1">
                <a:solidFill>
                  <a:srgbClr val="000000"/>
                </a:solidFill>
                <a:uFill>
                  <a:solidFill>
                    <a:srgbClr val="FFFFFF"/>
                  </a:solidFill>
                </a:uFill>
                <a:latin typeface="Calibri"/>
              </a:rPr>
              <a:t>Fourth level</a:t>
            </a:r>
          </a:p>
          <a:p>
            <a:pPr marL="2057400" lvl="4" indent="-228240">
              <a:lnSpc>
                <a:spcPct val="100000"/>
              </a:lnSpc>
              <a:buClr>
                <a:srgbClr val="000000"/>
              </a:buClr>
              <a:buFont typeface="Arial"/>
              <a:buChar char="»"/>
            </a:pPr>
            <a:r>
              <a:rPr lang="en-US" sz="2000" b="0" strike="noStrike" spc="-1">
                <a:solidFill>
                  <a:srgbClr val="000000"/>
                </a:solidFill>
                <a:uFill>
                  <a:solidFill>
                    <a:srgbClr val="FFFFFF"/>
                  </a:solidFill>
                </a:uFill>
                <a:latin typeface="Calibri"/>
              </a:rPr>
              <a:t>Fifth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920"/>
            <a:ext cx="8229240" cy="85716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1350" b="0" strike="noStrike" spc="-1">
              <a:solidFill>
                <a:srgbClr val="000000"/>
              </a:solidFill>
              <a:uFill>
                <a:solidFill>
                  <a:srgbClr val="FFFFFF"/>
                </a:solidFill>
              </a:uFill>
              <a:latin typeface="Calibri"/>
            </a:endParaRPr>
          </a:p>
        </p:txBody>
      </p:sp>
      <p:sp>
        <p:nvSpPr>
          <p:cNvPr id="425" name="PlaceHolder 2"/>
          <p:cNvSpPr>
            <a:spLocks noGrp="1"/>
          </p:cNvSpPr>
          <p:nvPr>
            <p:ph type="body"/>
          </p:nvPr>
        </p:nvSpPr>
        <p:spPr>
          <a:xfrm>
            <a:off x="457200" y="1199880"/>
            <a:ext cx="4038120" cy="339444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endParaRPr lang="en-US"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endParaRPr lang="en-US" sz="18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endParaRPr lang="en-US" sz="15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endParaRPr lang="en-US" sz="15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endParaRPr lang="en-US" sz="15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endParaRPr lang="en-US" sz="15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Seventh Outline LevelClick to edit Master text styles</a:t>
            </a:r>
            <a:endParaRPr lang="en-US" sz="15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Second level</a:t>
            </a:r>
            <a:endParaRPr lang="en-US" sz="15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endParaRPr lang="en-US" sz="15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Fourth level</a:t>
            </a:r>
            <a:endParaRPr lang="en-US" sz="24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US" sz="2400" b="0" strike="noStrike" spc="-1">
              <a:solidFill>
                <a:srgbClr val="000000"/>
              </a:solidFill>
              <a:uFill>
                <a:solidFill>
                  <a:srgbClr val="FFFFFF"/>
                </a:solidFill>
              </a:uFill>
              <a:latin typeface="Calibri"/>
            </a:endParaRPr>
          </a:p>
        </p:txBody>
      </p:sp>
      <p:sp>
        <p:nvSpPr>
          <p:cNvPr id="426" name="PlaceHolder 3"/>
          <p:cNvSpPr>
            <a:spLocks noGrp="1"/>
          </p:cNvSpPr>
          <p:nvPr>
            <p:ph type="body"/>
          </p:nvPr>
        </p:nvSpPr>
        <p:spPr>
          <a:xfrm>
            <a:off x="4648320" y="1199880"/>
            <a:ext cx="4038120" cy="339444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endParaRPr lang="en-US" sz="24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endParaRPr lang="en-US" sz="18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endParaRPr lang="en-US" sz="15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endParaRPr lang="en-US" sz="15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endParaRPr lang="en-US" sz="15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endParaRPr lang="en-US" sz="1500" b="0" strike="noStrike" spc="-1">
              <a:solidFill>
                <a:srgbClr val="000000"/>
              </a:solidFill>
              <a:uFill>
                <a:solidFill>
                  <a:srgbClr val="FFFFFF"/>
                </a:solidFill>
              </a:uFill>
              <a:latin typeface="Calibri"/>
            </a:endParaRPr>
          </a:p>
          <a:p>
            <a:pPr marL="343080" indent="-342720">
              <a:lnSpc>
                <a:spcPct val="100000"/>
              </a:lnSpc>
              <a:buClr>
                <a:srgbClr val="000000"/>
              </a:buClr>
              <a:buFont typeface="Arial"/>
              <a:buChar char="•"/>
            </a:pPr>
            <a:r>
              <a:rPr lang="en-US" sz="2800" b="0" strike="noStrike" spc="-1">
                <a:solidFill>
                  <a:srgbClr val="000000"/>
                </a:solidFill>
                <a:uFill>
                  <a:solidFill>
                    <a:srgbClr val="FFFFFF"/>
                  </a:solidFill>
                </a:uFill>
                <a:latin typeface="Calibri"/>
              </a:rPr>
              <a:t>Seventh Outline LevelClick to edit Master text styles</a:t>
            </a:r>
            <a:endParaRPr lang="en-US" sz="2400" b="0" strike="noStrike" spc="-1">
              <a:solidFill>
                <a:srgbClr val="000000"/>
              </a:solidFill>
              <a:uFill>
                <a:solidFill>
                  <a:srgbClr val="FFFFFF"/>
                </a:solidFill>
              </a:uFill>
              <a:latin typeface="Calibri"/>
            </a:endParaRPr>
          </a:p>
          <a:p>
            <a:pPr marL="743040" lvl="1" indent="-285480">
              <a:lnSpc>
                <a:spcPct val="100000"/>
              </a:lnSpc>
              <a:buClr>
                <a:srgbClr val="000000"/>
              </a:buClr>
              <a:buFont typeface="Arial"/>
              <a:buChar char="–"/>
            </a:pPr>
            <a:r>
              <a:rPr lang="en-US" sz="24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1143000" lvl="2" indent="-228240">
              <a:lnSpc>
                <a:spcPct val="100000"/>
              </a:lnSpc>
              <a:buClr>
                <a:srgbClr val="000000"/>
              </a:buClr>
              <a:buFont typeface="Arial"/>
              <a:buChar char="•"/>
            </a:pPr>
            <a:r>
              <a:rPr lang="en-US" sz="2000" b="0" strike="noStrike" spc="-1">
                <a:solidFill>
                  <a:srgbClr val="000000"/>
                </a:solidFill>
                <a:uFill>
                  <a:solidFill>
                    <a:srgbClr val="FFFFFF"/>
                  </a:solidFill>
                </a:uFill>
                <a:latin typeface="Calibri"/>
              </a:rPr>
              <a:t>Third level</a:t>
            </a:r>
            <a:endParaRPr lang="en-US" sz="1500" b="0" strike="noStrike" spc="-1">
              <a:solidFill>
                <a:srgbClr val="000000"/>
              </a:solidFill>
              <a:uFill>
                <a:solidFill>
                  <a:srgbClr val="FFFFFF"/>
                </a:solidFill>
              </a:uFill>
              <a:latin typeface="Calibri"/>
            </a:endParaRPr>
          </a:p>
          <a:p>
            <a:pPr marL="1600200" lvl="3"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Fourth level</a:t>
            </a:r>
            <a:endParaRPr lang="en-US" sz="1500" b="0" strike="noStrike" spc="-1">
              <a:solidFill>
                <a:srgbClr val="000000"/>
              </a:solidFill>
              <a:uFill>
                <a:solidFill>
                  <a:srgbClr val="FFFFFF"/>
                </a:solidFill>
              </a:uFill>
              <a:latin typeface="Calibri"/>
            </a:endParaRPr>
          </a:p>
          <a:p>
            <a:pPr marL="2057400" lvl="4"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Fifth level</a:t>
            </a:r>
            <a:endParaRPr lang="en-US" sz="1500" b="0" strike="noStrike" spc="-1">
              <a:solidFill>
                <a:srgbClr val="000000"/>
              </a:solidFill>
              <a:uFill>
                <a:solidFill>
                  <a:srgbClr val="FFFFFF"/>
                </a:solidFill>
              </a:uFill>
              <a:latin typeface="Calibri"/>
            </a:endParaRPr>
          </a:p>
        </p:txBody>
      </p:sp>
      <p:sp>
        <p:nvSpPr>
          <p:cNvPr id="427" name="PlaceHolder 4"/>
          <p:cNvSpPr>
            <a:spLocks noGrp="1"/>
          </p:cNvSpPr>
          <p:nvPr>
            <p:ph type="dt"/>
          </p:nvPr>
        </p:nvSpPr>
        <p:spPr>
          <a:xfrm>
            <a:off x="457200" y="4767480"/>
            <a:ext cx="2133360" cy="27360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4/11/18</a:t>
            </a:r>
            <a:endParaRPr lang="en-US" sz="1200" b="0" strike="noStrike" spc="-1">
              <a:solidFill>
                <a:srgbClr val="000000"/>
              </a:solidFill>
              <a:uFill>
                <a:solidFill>
                  <a:srgbClr val="FFFFFF"/>
                </a:solidFill>
              </a:uFill>
              <a:latin typeface="Times New Roman"/>
            </a:endParaRPr>
          </a:p>
        </p:txBody>
      </p:sp>
      <p:sp>
        <p:nvSpPr>
          <p:cNvPr id="428" name="PlaceHolder 5"/>
          <p:cNvSpPr>
            <a:spLocks noGrp="1"/>
          </p:cNvSpPr>
          <p:nvPr>
            <p:ph type="ftr"/>
          </p:nvPr>
        </p:nvSpPr>
        <p:spPr>
          <a:xfrm>
            <a:off x="3124080" y="4767480"/>
            <a:ext cx="2895120" cy="27360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29" name="PlaceHolder 6"/>
          <p:cNvSpPr>
            <a:spLocks noGrp="1"/>
          </p:cNvSpPr>
          <p:nvPr>
            <p:ph type="sldNum"/>
          </p:nvPr>
        </p:nvSpPr>
        <p:spPr>
          <a:xfrm>
            <a:off x="6553080" y="4767480"/>
            <a:ext cx="2133360" cy="273600"/>
          </a:xfrm>
          <a:prstGeom prst="rect">
            <a:avLst/>
          </a:prstGeom>
        </p:spPr>
        <p:txBody>
          <a:bodyPr anchor="ctr"/>
          <a:lstStyle/>
          <a:p>
            <a:pPr algn="r">
              <a:lnSpc>
                <a:spcPct val="100000"/>
              </a:lnSpc>
            </a:pPr>
            <a:fld id="{BD500E7F-17FF-4594-8F78-1B9D9D90B7D1}" type="slidenum">
              <a:rPr lang="en-US" sz="1200" b="0" strike="noStrike" spc="-1">
                <a:solidFill>
                  <a:srgbClr val="8B8B8B"/>
                </a:solidFill>
                <a:uFill>
                  <a:solidFill>
                    <a:srgbClr val="FFFFFF"/>
                  </a:solidFill>
                </a:uFill>
                <a:latin typeface="Calibri"/>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4" name="PlaceHolder 1"/>
          <p:cNvSpPr>
            <a:spLocks noGrp="1"/>
          </p:cNvSpPr>
          <p:nvPr>
            <p:ph type="title"/>
          </p:nvPr>
        </p:nvSpPr>
        <p:spPr>
          <a:xfrm>
            <a:off x="447840" y="0"/>
            <a:ext cx="6094440" cy="615960"/>
          </a:xfrm>
          <a:prstGeom prst="rect">
            <a:avLst/>
          </a:prstGeom>
        </p:spPr>
        <p:txBody>
          <a:bodyPr anchor="ctr" anchorCtr="1"/>
          <a:lstStyle/>
          <a:p>
            <a:pPr algn="ctr">
              <a:lnSpc>
                <a:spcPct val="93000"/>
              </a:lnSpc>
            </a:pPr>
            <a:r>
              <a:rPr lang="en-US" sz="4400" b="0" strike="noStrike" spc="-1">
                <a:solidFill>
                  <a:srgbClr val="000000"/>
                </a:solidFill>
                <a:uFill>
                  <a:solidFill>
                    <a:srgbClr val="FFFFFF"/>
                  </a:solidFill>
                </a:uFill>
                <a:latin typeface="Arial"/>
              </a:rPr>
              <a:t>Click to edit Master title style</a:t>
            </a:r>
          </a:p>
        </p:txBody>
      </p:sp>
      <p:sp>
        <p:nvSpPr>
          <p:cNvPr id="465" name="PlaceHolder 2"/>
          <p:cNvSpPr>
            <a:spLocks noGrp="1"/>
          </p:cNvSpPr>
          <p:nvPr>
            <p:ph type="title"/>
          </p:nvPr>
        </p:nvSpPr>
        <p:spPr>
          <a:xfrm>
            <a:off x="457200" y="1203480"/>
            <a:ext cx="8228160" cy="2981520"/>
          </a:xfrm>
          <a:prstGeom prst="rect">
            <a:avLst/>
          </a:prstGeom>
        </p:spPr>
        <p:txBody>
          <a:bodyPr lIns="0" tIns="68400" rIns="0" bIns="0"/>
          <a:lstStyle/>
          <a:p>
            <a:pPr marL="343080" indent="-343080">
              <a:lnSpc>
                <a:spcPct val="83000"/>
              </a:lnSpc>
            </a:pPr>
            <a:r>
              <a:rPr lang="en-US" sz="3200" b="0" strike="noStrike" spc="-1">
                <a:solidFill>
                  <a:srgbClr val="000000"/>
                </a:solidFill>
                <a:uFill>
                  <a:solidFill>
                    <a:srgbClr val="FFFFFF"/>
                  </a:solidFill>
                </a:uFill>
                <a:latin typeface="Calibri"/>
              </a:rPr>
              <a:t>Click to 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Fourth level
Fifth level</a:t>
            </a:r>
            <a:endParaRPr lang="en-US" sz="4400" b="0" strike="noStrike" spc="-1">
              <a:solidFill>
                <a:srgbClr val="000000"/>
              </a:solidFill>
              <a:uFill>
                <a:solidFill>
                  <a:srgbClr val="FFFFFF"/>
                </a:solidFill>
              </a:uFill>
              <a:latin typeface="Arial"/>
            </a:endParaRPr>
          </a:p>
        </p:txBody>
      </p:sp>
      <p:sp>
        <p:nvSpPr>
          <p:cNvPr id="466" name="PlaceHolder 3"/>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5" name="CustomShape 1"/>
          <p:cNvSpPr/>
          <p:nvPr/>
        </p:nvSpPr>
        <p:spPr>
          <a:xfrm>
            <a:off x="744480" y="4932720"/>
            <a:ext cx="1130040" cy="817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ea typeface="MS PGothic"/>
              </a:rPr>
              <a:t>©2015 IBM Corporation</a:t>
            </a:r>
            <a:endParaRPr lang="en-US" sz="1800" b="0" strike="noStrike" spc="-1">
              <a:solidFill>
                <a:srgbClr val="000000"/>
              </a:solidFill>
              <a:uFill>
                <a:solidFill>
                  <a:srgbClr val="FFFFFF"/>
                </a:solidFill>
              </a:uFill>
              <a:latin typeface="Arial"/>
            </a:endParaRPr>
          </a:p>
        </p:txBody>
      </p:sp>
      <p:sp>
        <p:nvSpPr>
          <p:cNvPr id="546" name="CustomShape 2"/>
          <p:cNvSpPr/>
          <p:nvPr/>
        </p:nvSpPr>
        <p:spPr>
          <a:xfrm>
            <a:off x="358920" y="4932720"/>
            <a:ext cx="333000" cy="123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fld id="{A550B194-DC24-4CC2-A9D7-75A7FE98DDEC}" type="slidenum">
              <a:rPr lang="en-US" sz="800" b="0" strike="noStrike" spc="-1">
                <a:solidFill>
                  <a:srgbClr val="666666"/>
                </a:solidFill>
                <a:uFill>
                  <a:solidFill>
                    <a:srgbClr val="FFFFFF"/>
                  </a:solidFill>
                </a:uFill>
                <a:latin typeface="Arial"/>
                <a:ea typeface="MS PGothic"/>
              </a:rPr>
              <a:t>‹#›</a:t>
            </a:fld>
            <a:endParaRPr lang="en-US" sz="1800" b="0" strike="noStrike" spc="-1">
              <a:solidFill>
                <a:srgbClr val="000000"/>
              </a:solidFill>
              <a:uFill>
                <a:solidFill>
                  <a:srgbClr val="FFFFFF"/>
                </a:solidFill>
              </a:uFill>
              <a:latin typeface="Arial"/>
            </a:endParaRPr>
          </a:p>
        </p:txBody>
      </p:sp>
      <p:pic>
        <p:nvPicPr>
          <p:cNvPr id="547" name="Picture 21"/>
          <p:cNvPicPr/>
          <p:nvPr/>
        </p:nvPicPr>
        <p:blipFill>
          <a:blip r:embed="rId14"/>
          <a:stretch/>
        </p:blipFill>
        <p:spPr>
          <a:xfrm>
            <a:off x="8778960" y="4629240"/>
            <a:ext cx="204480" cy="377280"/>
          </a:xfrm>
          <a:prstGeom prst="rect">
            <a:avLst/>
          </a:prstGeom>
          <a:ln w="9360">
            <a:noFill/>
          </a:ln>
        </p:spPr>
      </p:pic>
      <p:sp>
        <p:nvSpPr>
          <p:cNvPr id="548" name="CustomShape 3"/>
          <p:cNvSpPr/>
          <p:nvPr/>
        </p:nvSpPr>
        <p:spPr>
          <a:xfrm>
            <a:off x="2090880" y="4932720"/>
            <a:ext cx="1004400" cy="10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rPr>
              <a:t>4/11/18</a:t>
            </a:r>
            <a:endParaRPr lang="en-US" sz="1800" b="0" strike="noStrike" spc="-1">
              <a:solidFill>
                <a:srgbClr val="000000"/>
              </a:solidFill>
              <a:uFill>
                <a:solidFill>
                  <a:srgbClr val="FFFFFF"/>
                </a:solidFill>
              </a:uFill>
              <a:latin typeface="Arial"/>
            </a:endParaRPr>
          </a:p>
        </p:txBody>
      </p:sp>
      <p:sp>
        <p:nvSpPr>
          <p:cNvPr id="549" name="CustomShape 4"/>
          <p:cNvSpPr/>
          <p:nvPr/>
        </p:nvSpPr>
        <p:spPr>
          <a:xfrm>
            <a:off x="4212000" y="4911840"/>
            <a:ext cx="1004400" cy="10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rPr>
              <a:t>IBM Confidential</a:t>
            </a:r>
            <a:endParaRPr lang="en-US" sz="1800" b="0" strike="noStrike" spc="-1">
              <a:solidFill>
                <a:srgbClr val="000000"/>
              </a:solidFill>
              <a:uFill>
                <a:solidFill>
                  <a:srgbClr val="FFFFFF"/>
                </a:solidFill>
              </a:uFill>
              <a:latin typeface="Arial"/>
            </a:endParaRPr>
          </a:p>
        </p:txBody>
      </p:sp>
      <p:sp>
        <p:nvSpPr>
          <p:cNvPr id="550" name="PlaceHolder 5"/>
          <p:cNvSpPr>
            <a:spLocks noGrp="1"/>
          </p:cNvSpPr>
          <p:nvPr>
            <p:ph type="body"/>
          </p:nvPr>
        </p:nvSpPr>
        <p:spPr>
          <a:xfrm>
            <a:off x="3105000" y="1366200"/>
            <a:ext cx="5661000" cy="3257280"/>
          </a:xfrm>
          <a:prstGeom prst="rect">
            <a:avLst/>
          </a:prstGeom>
        </p:spPr>
        <p:txBody>
          <a:bodyPr lIns="0" tIns="73080" rIns="0" bIns="0"/>
          <a:lstStyle/>
          <a:p>
            <a:pPr marL="432000" indent="-324000">
              <a:buClr>
                <a:srgbClr val="000000"/>
              </a:buClr>
              <a:buSzPct val="45000"/>
              <a:buFont typeface="Wingdings" charset="2"/>
              <a:buChar char=""/>
            </a:pPr>
            <a:r>
              <a:rPr lang="en-US" sz="1200" b="0" strike="noStrike" spc="-1">
                <a:solidFill>
                  <a:srgbClr val="666666"/>
                </a:solidFill>
                <a:uFill>
                  <a:solidFill>
                    <a:srgbClr val="FFFFFF"/>
                  </a:solidFill>
                </a:uFill>
                <a:latin typeface="Arial"/>
                <a:ea typeface="MS PGothic"/>
              </a:rPr>
              <a:t>Click to edit the outline text format</a:t>
            </a:r>
            <a:endParaRPr lang="en-US" sz="1200" b="0" strike="noStrike" spc="-1">
              <a:solidFill>
                <a:srgbClr val="666666"/>
              </a:solidFill>
              <a:uFill>
                <a:solidFill>
                  <a:srgbClr val="FFFFFF"/>
                </a:solidFill>
              </a:uFill>
              <a:latin typeface="Arial"/>
            </a:endParaRPr>
          </a:p>
          <a:p>
            <a:pPr marL="864000" lvl="1" indent="-324000">
              <a:buClr>
                <a:srgbClr val="000000"/>
              </a:buClr>
              <a:buSzPct val="75000"/>
              <a:buFont typeface="Symbol" charset="2"/>
              <a:buChar char=""/>
            </a:pPr>
            <a:r>
              <a:rPr lang="en-US" sz="1200" b="0" strike="noStrike" spc="-1">
                <a:solidFill>
                  <a:srgbClr val="666666"/>
                </a:solidFill>
                <a:uFill>
                  <a:solidFill>
                    <a:srgbClr val="FFFFFF"/>
                  </a:solidFill>
                </a:uFill>
                <a:latin typeface="Arial"/>
                <a:ea typeface="MS PGothic"/>
              </a:rPr>
              <a:t>Second Outline Level</a:t>
            </a:r>
            <a:endParaRPr lang="en-US" sz="1200" b="0" strike="noStrike" spc="-1">
              <a:solidFill>
                <a:srgbClr val="666666"/>
              </a:solidFill>
              <a:uFill>
                <a:solidFill>
                  <a:srgbClr val="FFFFFF"/>
                </a:solidFill>
              </a:uFill>
              <a:latin typeface="Arial"/>
            </a:endParaRPr>
          </a:p>
          <a:p>
            <a:pPr marL="1296000" lvl="2" indent="-288000">
              <a:buClr>
                <a:srgbClr val="000000"/>
              </a:buClr>
              <a:buSzPct val="45000"/>
              <a:buFont typeface="Wingdings" charset="2"/>
              <a:buChar char=""/>
            </a:pPr>
            <a:r>
              <a:rPr lang="en-US" sz="1200" b="0" strike="noStrike" spc="-1">
                <a:solidFill>
                  <a:srgbClr val="666666"/>
                </a:solidFill>
                <a:uFill>
                  <a:solidFill>
                    <a:srgbClr val="FFFFFF"/>
                  </a:solidFill>
                </a:uFill>
                <a:latin typeface="Arial"/>
                <a:ea typeface="MS PGothic"/>
              </a:rPr>
              <a:t>Third Outline Level</a:t>
            </a:r>
            <a:endParaRPr lang="en-US" sz="1500" b="0" strike="noStrike" spc="-1">
              <a:solidFill>
                <a:srgbClr val="666666"/>
              </a:solidFill>
              <a:uFill>
                <a:solidFill>
                  <a:srgbClr val="FFFFFF"/>
                </a:solidFill>
              </a:uFill>
              <a:latin typeface="Arial"/>
            </a:endParaRPr>
          </a:p>
          <a:p>
            <a:pPr marL="1728000" lvl="3" indent="-216000">
              <a:buClr>
                <a:srgbClr val="000000"/>
              </a:buClr>
              <a:buSzPct val="75000"/>
              <a:buFont typeface="Symbol" charset="2"/>
              <a:buChar char=""/>
            </a:pPr>
            <a:r>
              <a:rPr lang="en-US" sz="1200" b="0" strike="noStrike" spc="-1">
                <a:solidFill>
                  <a:srgbClr val="666666"/>
                </a:solidFill>
                <a:uFill>
                  <a:solidFill>
                    <a:srgbClr val="FFFFFF"/>
                  </a:solidFill>
                </a:uFill>
                <a:latin typeface="Arial"/>
                <a:ea typeface="MS PGothic"/>
              </a:rPr>
              <a:t>Fourth Outline Level</a:t>
            </a:r>
            <a:endParaRPr lang="en-US" sz="1500" b="0" strike="noStrike" spc="-1">
              <a:solidFill>
                <a:srgbClr val="666666"/>
              </a:solidFill>
              <a:uFill>
                <a:solidFill>
                  <a:srgbClr val="FFFFFF"/>
                </a:solidFill>
              </a:uFill>
              <a:latin typeface="Arial"/>
            </a:endParaRPr>
          </a:p>
          <a:p>
            <a:pPr marL="2160000" lvl="4" indent="-216000">
              <a:buClr>
                <a:srgbClr val="000000"/>
              </a:buClr>
              <a:buSzPct val="45000"/>
              <a:buFont typeface="Wingdings" charset="2"/>
              <a:buChar char=""/>
            </a:pPr>
            <a:r>
              <a:rPr lang="en-US" sz="1200" b="0" strike="noStrike" spc="-1">
                <a:solidFill>
                  <a:srgbClr val="666666"/>
                </a:solidFill>
                <a:uFill>
                  <a:solidFill>
                    <a:srgbClr val="FFFFFF"/>
                  </a:solidFill>
                </a:uFill>
                <a:latin typeface="Arial"/>
                <a:ea typeface="MS PGothic"/>
              </a:rPr>
              <a:t>Fifth Outline Level</a:t>
            </a:r>
            <a:endParaRPr lang="en-US" sz="1500" b="0" strike="noStrike" spc="-1">
              <a:solidFill>
                <a:srgbClr val="666666"/>
              </a:solidFill>
              <a:uFill>
                <a:solidFill>
                  <a:srgbClr val="FFFFFF"/>
                </a:solidFill>
              </a:uFill>
              <a:latin typeface="Arial"/>
            </a:endParaRPr>
          </a:p>
          <a:p>
            <a:pPr marL="2592000" lvl="5" indent="-216000">
              <a:buClr>
                <a:srgbClr val="000000"/>
              </a:buClr>
              <a:buSzPct val="45000"/>
              <a:buFont typeface="Wingdings" charset="2"/>
              <a:buChar char=""/>
            </a:pPr>
            <a:r>
              <a:rPr lang="en-US" sz="1200" b="0" strike="noStrike" spc="-1">
                <a:solidFill>
                  <a:srgbClr val="666666"/>
                </a:solidFill>
                <a:uFill>
                  <a:solidFill>
                    <a:srgbClr val="FFFFFF"/>
                  </a:solidFill>
                </a:uFill>
                <a:latin typeface="Arial"/>
                <a:ea typeface="MS PGothic"/>
              </a:rPr>
              <a:t>Sixth Outline Level</a:t>
            </a:r>
            <a:endParaRPr lang="en-US" sz="1500" b="0" strike="noStrike" spc="-1">
              <a:solidFill>
                <a:srgbClr val="666666"/>
              </a:solidFill>
              <a:uFill>
                <a:solidFill>
                  <a:srgbClr val="FFFFFF"/>
                </a:solidFill>
              </a:uFill>
              <a:latin typeface="Arial"/>
            </a:endParaRPr>
          </a:p>
          <a:p>
            <a:pPr marL="3024000" lvl="6" indent="-216000">
              <a:buClr>
                <a:srgbClr val="000000"/>
              </a:buClr>
              <a:buSzPct val="45000"/>
              <a:buFont typeface="Wingdings" charset="2"/>
              <a:buChar char=""/>
            </a:pPr>
            <a:r>
              <a:rPr lang="en-US" sz="1200" b="0" strike="noStrike" spc="-1">
                <a:solidFill>
                  <a:srgbClr val="666666"/>
                </a:solidFill>
                <a:uFill>
                  <a:solidFill>
                    <a:srgbClr val="FFFFFF"/>
                  </a:solidFill>
                </a:uFill>
                <a:latin typeface="Arial"/>
                <a:ea typeface="MS PGothic"/>
              </a:rPr>
              <a:t>Seventh Outline LevelClick to edit Master text styles</a:t>
            </a:r>
            <a:endParaRPr lang="en-US" sz="1500" b="0" strike="noStrike" spc="-1">
              <a:solidFill>
                <a:srgbClr val="666666"/>
              </a:solidFill>
              <a:uFill>
                <a:solidFill>
                  <a:srgbClr val="FFFFFF"/>
                </a:solidFill>
              </a:uFill>
              <a:latin typeface="Arial"/>
            </a:endParaRPr>
          </a:p>
        </p:txBody>
      </p:sp>
      <p:sp>
        <p:nvSpPr>
          <p:cNvPr id="551" name="PlaceHolder 6"/>
          <p:cNvSpPr>
            <a:spLocks noGrp="1"/>
          </p:cNvSpPr>
          <p:nvPr>
            <p:ph type="body"/>
          </p:nvPr>
        </p:nvSpPr>
        <p:spPr>
          <a:xfrm>
            <a:off x="347400" y="1371600"/>
            <a:ext cx="2742840" cy="326628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666666"/>
                </a:solidFill>
                <a:uFill>
                  <a:solidFill>
                    <a:srgbClr val="FFFFFF"/>
                  </a:solidFill>
                </a:uFill>
                <a:latin typeface="Arial"/>
                <a:ea typeface="MS PGothic"/>
              </a:rPr>
              <a:t>Click to edit the outline text format</a:t>
            </a:r>
            <a:endParaRPr lang="en-US" sz="1200" b="0" strike="noStrike" spc="-1">
              <a:solidFill>
                <a:srgbClr val="666666"/>
              </a:solidFill>
              <a:uFill>
                <a:solidFill>
                  <a:srgbClr val="FFFFFF"/>
                </a:solidFill>
              </a:uFill>
              <a:latin typeface="Arial"/>
            </a:endParaRPr>
          </a:p>
          <a:p>
            <a:pPr marL="864000" lvl="1" indent="-324000">
              <a:buClr>
                <a:srgbClr val="000000"/>
              </a:buClr>
              <a:buSzPct val="75000"/>
              <a:buFont typeface="Symbol" charset="2"/>
              <a:buChar char=""/>
            </a:pPr>
            <a:r>
              <a:rPr lang="en-US" sz="1800" b="0" strike="noStrike" spc="-1">
                <a:solidFill>
                  <a:srgbClr val="666666"/>
                </a:solidFill>
                <a:uFill>
                  <a:solidFill>
                    <a:srgbClr val="FFFFFF"/>
                  </a:solidFill>
                </a:uFill>
                <a:latin typeface="Arial"/>
                <a:ea typeface="MS PGothic"/>
              </a:rPr>
              <a:t>Second Outline Level</a:t>
            </a:r>
            <a:endParaRPr lang="en-US" sz="1200" b="0" strike="noStrike" spc="-1">
              <a:solidFill>
                <a:srgbClr val="666666"/>
              </a:solidFill>
              <a:uFill>
                <a:solidFill>
                  <a:srgbClr val="FFFFFF"/>
                </a:solidFill>
              </a:uFill>
              <a:latin typeface="Arial"/>
            </a:endParaRPr>
          </a:p>
          <a:p>
            <a:pPr marL="1296000" lvl="2" indent="-288000">
              <a:buClr>
                <a:srgbClr val="000000"/>
              </a:buClr>
              <a:buSzPct val="45000"/>
              <a:buFont typeface="Wingdings" charset="2"/>
              <a:buChar char=""/>
            </a:pPr>
            <a:r>
              <a:rPr lang="en-US" sz="1800" b="0" strike="noStrike" spc="-1">
                <a:solidFill>
                  <a:srgbClr val="666666"/>
                </a:solidFill>
                <a:uFill>
                  <a:solidFill>
                    <a:srgbClr val="FFFFFF"/>
                  </a:solidFill>
                </a:uFill>
                <a:latin typeface="Arial"/>
                <a:ea typeface="MS PGothic"/>
              </a:rPr>
              <a:t>Third Outline Level</a:t>
            </a:r>
            <a:endParaRPr lang="en-US" sz="1500" b="0" strike="noStrike" spc="-1">
              <a:solidFill>
                <a:srgbClr val="666666"/>
              </a:solidFill>
              <a:uFill>
                <a:solidFill>
                  <a:srgbClr val="FFFFFF"/>
                </a:solidFill>
              </a:uFill>
              <a:latin typeface="Arial"/>
            </a:endParaRPr>
          </a:p>
          <a:p>
            <a:pPr marL="1728000" lvl="3" indent="-216000">
              <a:buClr>
                <a:srgbClr val="000000"/>
              </a:buClr>
              <a:buSzPct val="75000"/>
              <a:buFont typeface="Symbol" charset="2"/>
              <a:buChar char=""/>
            </a:pPr>
            <a:r>
              <a:rPr lang="en-US" sz="1800" b="0" strike="noStrike" spc="-1">
                <a:solidFill>
                  <a:srgbClr val="666666"/>
                </a:solidFill>
                <a:uFill>
                  <a:solidFill>
                    <a:srgbClr val="FFFFFF"/>
                  </a:solidFill>
                </a:uFill>
                <a:latin typeface="Arial"/>
                <a:ea typeface="MS PGothic"/>
              </a:rPr>
              <a:t>Fourth Outline Level</a:t>
            </a:r>
            <a:endParaRPr lang="en-US" sz="1500" b="0" strike="noStrike" spc="-1">
              <a:solidFill>
                <a:srgbClr val="666666"/>
              </a:solidFill>
              <a:uFill>
                <a:solidFill>
                  <a:srgbClr val="FFFFFF"/>
                </a:solidFill>
              </a:uFill>
              <a:latin typeface="Arial"/>
            </a:endParaRPr>
          </a:p>
          <a:p>
            <a:pPr marL="2160000" lvl="4" indent="-216000">
              <a:buClr>
                <a:srgbClr val="000000"/>
              </a:buClr>
              <a:buSzPct val="45000"/>
              <a:buFont typeface="Wingdings" charset="2"/>
              <a:buChar char=""/>
            </a:pPr>
            <a:r>
              <a:rPr lang="en-US" sz="1800" b="0" strike="noStrike" spc="-1">
                <a:solidFill>
                  <a:srgbClr val="666666"/>
                </a:solidFill>
                <a:uFill>
                  <a:solidFill>
                    <a:srgbClr val="FFFFFF"/>
                  </a:solidFill>
                </a:uFill>
                <a:latin typeface="Arial"/>
                <a:ea typeface="MS PGothic"/>
              </a:rPr>
              <a:t>Fifth Outline Level</a:t>
            </a:r>
            <a:endParaRPr lang="en-US" sz="1500" b="0" strike="noStrike" spc="-1">
              <a:solidFill>
                <a:srgbClr val="666666"/>
              </a:solidFill>
              <a:uFill>
                <a:solidFill>
                  <a:srgbClr val="FFFFFF"/>
                </a:solidFill>
              </a:uFill>
              <a:latin typeface="Arial"/>
            </a:endParaRPr>
          </a:p>
          <a:p>
            <a:pPr marL="2592000" lvl="5" indent="-216000">
              <a:buClr>
                <a:srgbClr val="000000"/>
              </a:buClr>
              <a:buSzPct val="45000"/>
              <a:buFont typeface="Wingdings" charset="2"/>
              <a:buChar char=""/>
            </a:pPr>
            <a:r>
              <a:rPr lang="en-US" sz="1800" b="0" strike="noStrike" spc="-1">
                <a:solidFill>
                  <a:srgbClr val="666666"/>
                </a:solidFill>
                <a:uFill>
                  <a:solidFill>
                    <a:srgbClr val="FFFFFF"/>
                  </a:solidFill>
                </a:uFill>
                <a:latin typeface="Arial"/>
                <a:ea typeface="MS PGothic"/>
              </a:rPr>
              <a:t>Sixth Outline Level</a:t>
            </a:r>
            <a:endParaRPr lang="en-US" sz="1500" b="0" strike="noStrike" spc="-1">
              <a:solidFill>
                <a:srgbClr val="666666"/>
              </a:solidFill>
              <a:uFill>
                <a:solidFill>
                  <a:srgbClr val="FFFFFF"/>
                </a:solidFill>
              </a:uFill>
              <a:latin typeface="Arial"/>
            </a:endParaRPr>
          </a:p>
          <a:p>
            <a:pPr>
              <a:lnSpc>
                <a:spcPct val="100000"/>
              </a:lnSpc>
            </a:pPr>
            <a:r>
              <a:rPr lang="en-US" sz="1800" b="0" strike="noStrike" spc="-1">
                <a:solidFill>
                  <a:srgbClr val="666666"/>
                </a:solidFill>
                <a:uFill>
                  <a:solidFill>
                    <a:srgbClr val="FFFFFF"/>
                  </a:solidFill>
                </a:uFill>
                <a:latin typeface="Arial"/>
                <a:ea typeface="MS PGothic"/>
              </a:rPr>
              <a:t>Seventh Outline LevelClick to edit Master text styles</a:t>
            </a:r>
            <a:endParaRPr lang="en-US" sz="1200" b="0" strike="noStrike" spc="-1">
              <a:solidFill>
                <a:srgbClr val="666666"/>
              </a:solidFill>
              <a:uFill>
                <a:solidFill>
                  <a:srgbClr val="FFFFFF"/>
                </a:solidFill>
              </a:uFill>
              <a:latin typeface="Arial"/>
            </a:endParaRPr>
          </a:p>
        </p:txBody>
      </p:sp>
      <p:sp>
        <p:nvSpPr>
          <p:cNvPr id="552" name="PlaceHolder 7"/>
          <p:cNvSpPr>
            <a:spLocks noGrp="1"/>
          </p:cNvSpPr>
          <p:nvPr>
            <p:ph type="title"/>
          </p:nvPr>
        </p:nvSpPr>
        <p:spPr>
          <a:xfrm>
            <a:off x="342360" y="225720"/>
            <a:ext cx="8435880" cy="685440"/>
          </a:xfrm>
          <a:prstGeom prst="rect">
            <a:avLst/>
          </a:prstGeom>
        </p:spPr>
        <p:txBody>
          <a:bodyPr lIns="0" tIns="0" rIns="0" bIns="0"/>
          <a:lstStyle/>
          <a:p>
            <a:pPr>
              <a:lnSpc>
                <a:spcPct val="100000"/>
              </a:lnSpc>
            </a:pPr>
            <a:r>
              <a:rPr lang="en-US" sz="800" b="0" strike="noStrike" spc="-1">
                <a:solidFill>
                  <a:srgbClr val="191919"/>
                </a:solidFill>
                <a:uFill>
                  <a:solidFill>
                    <a:srgbClr val="FFFFFF"/>
                  </a:solidFill>
                </a:uFill>
                <a:latin typeface="Arial"/>
              </a:rPr>
              <a:t>Click to edit Master title style</a:t>
            </a:r>
            <a:endParaRPr lang="en-US" sz="1350" b="0" strike="noStrike" spc="-1">
              <a:solidFill>
                <a:srgbClr val="191919"/>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B0DA"/>
        </a:solidFill>
        <a:effectLst/>
      </p:bgPr>
    </p:bg>
    <p:spTree>
      <p:nvGrpSpPr>
        <p:cNvPr id="1" name=""/>
        <p:cNvGrpSpPr/>
        <p:nvPr/>
      </p:nvGrpSpPr>
      <p:grpSpPr>
        <a:xfrm>
          <a:off x="0" y="0"/>
          <a:ext cx="0" cy="0"/>
          <a:chOff x="0" y="0"/>
          <a:chExt cx="0" cy="0"/>
        </a:xfrm>
      </p:grpSpPr>
      <p:sp>
        <p:nvSpPr>
          <p:cNvPr id="587" name="CustomShape 1" hidden="1"/>
          <p:cNvSpPr/>
          <p:nvPr/>
        </p:nvSpPr>
        <p:spPr>
          <a:xfrm>
            <a:off x="744480" y="4932720"/>
            <a:ext cx="1130040" cy="817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ea typeface="MS PGothic"/>
              </a:rPr>
              <a:t>©2015 IBM Corporation</a:t>
            </a:r>
            <a:endParaRPr lang="en-US" sz="1800" b="0" strike="noStrike" spc="-1">
              <a:solidFill>
                <a:srgbClr val="000000"/>
              </a:solidFill>
              <a:uFill>
                <a:solidFill>
                  <a:srgbClr val="FFFFFF"/>
                </a:solidFill>
              </a:uFill>
              <a:latin typeface="Arial"/>
            </a:endParaRPr>
          </a:p>
        </p:txBody>
      </p:sp>
      <p:sp>
        <p:nvSpPr>
          <p:cNvPr id="588" name="CustomShape 2" hidden="1"/>
          <p:cNvSpPr/>
          <p:nvPr/>
        </p:nvSpPr>
        <p:spPr>
          <a:xfrm>
            <a:off x="358920" y="4932720"/>
            <a:ext cx="333000" cy="123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fld id="{DB2F0F85-A9B3-430D-9856-FDD4090AB9E1}" type="slidenum">
              <a:rPr lang="en-US" sz="800" b="0" strike="noStrike" spc="-1">
                <a:solidFill>
                  <a:srgbClr val="666666"/>
                </a:solidFill>
                <a:uFill>
                  <a:solidFill>
                    <a:srgbClr val="FFFFFF"/>
                  </a:solidFill>
                </a:uFill>
                <a:latin typeface="Arial"/>
                <a:ea typeface="MS PGothic"/>
              </a:rPr>
              <a:t>‹#›</a:t>
            </a:fld>
            <a:endParaRPr lang="en-US" sz="1800" b="0" strike="noStrike" spc="-1">
              <a:solidFill>
                <a:srgbClr val="000000"/>
              </a:solidFill>
              <a:uFill>
                <a:solidFill>
                  <a:srgbClr val="FFFFFF"/>
                </a:solidFill>
              </a:uFill>
              <a:latin typeface="Arial"/>
            </a:endParaRPr>
          </a:p>
        </p:txBody>
      </p:sp>
      <p:pic>
        <p:nvPicPr>
          <p:cNvPr id="589" name="Picture 21"/>
          <p:cNvPicPr/>
          <p:nvPr/>
        </p:nvPicPr>
        <p:blipFill>
          <a:blip r:embed="rId14"/>
          <a:stretch/>
        </p:blipFill>
        <p:spPr>
          <a:xfrm>
            <a:off x="8778960" y="4629240"/>
            <a:ext cx="204480" cy="377280"/>
          </a:xfrm>
          <a:prstGeom prst="rect">
            <a:avLst/>
          </a:prstGeom>
          <a:ln w="9360">
            <a:noFill/>
          </a:ln>
        </p:spPr>
      </p:pic>
      <p:sp>
        <p:nvSpPr>
          <p:cNvPr id="590" name="CustomShape 3" hidden="1"/>
          <p:cNvSpPr/>
          <p:nvPr/>
        </p:nvSpPr>
        <p:spPr>
          <a:xfrm>
            <a:off x="2090880" y="4932720"/>
            <a:ext cx="1004400" cy="10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rPr>
              <a:t>4/11/18</a:t>
            </a:r>
            <a:endParaRPr lang="en-US" sz="1800" b="0" strike="noStrike" spc="-1">
              <a:solidFill>
                <a:srgbClr val="000000"/>
              </a:solidFill>
              <a:uFill>
                <a:solidFill>
                  <a:srgbClr val="FFFFFF"/>
                </a:solidFill>
              </a:uFill>
              <a:latin typeface="Arial"/>
            </a:endParaRPr>
          </a:p>
        </p:txBody>
      </p:sp>
      <p:sp>
        <p:nvSpPr>
          <p:cNvPr id="591" name="CustomShape 4" hidden="1"/>
          <p:cNvSpPr/>
          <p:nvPr/>
        </p:nvSpPr>
        <p:spPr>
          <a:xfrm>
            <a:off x="4212000" y="4911840"/>
            <a:ext cx="1004400" cy="10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800" b="0" strike="noStrike" spc="-1">
                <a:solidFill>
                  <a:srgbClr val="666666"/>
                </a:solidFill>
                <a:uFill>
                  <a:solidFill>
                    <a:srgbClr val="FFFFFF"/>
                  </a:solidFill>
                </a:uFill>
                <a:latin typeface="Arial"/>
              </a:rPr>
              <a:t>IBM Confidential</a:t>
            </a:r>
            <a:endParaRPr lang="en-US" sz="1800" b="0" strike="noStrike" spc="-1">
              <a:solidFill>
                <a:srgbClr val="000000"/>
              </a:solidFill>
              <a:uFill>
                <a:solidFill>
                  <a:srgbClr val="FFFFFF"/>
                </a:solidFill>
              </a:uFill>
              <a:latin typeface="Arial"/>
            </a:endParaRPr>
          </a:p>
        </p:txBody>
      </p:sp>
      <p:pic>
        <p:nvPicPr>
          <p:cNvPr id="592" name="Picture 5"/>
          <p:cNvPicPr/>
          <p:nvPr/>
        </p:nvPicPr>
        <p:blipFill>
          <a:blip r:embed="rId15"/>
          <a:stretch/>
        </p:blipFill>
        <p:spPr>
          <a:xfrm>
            <a:off x="0" y="0"/>
            <a:ext cx="9143640" cy="3143160"/>
          </a:xfrm>
          <a:prstGeom prst="rect">
            <a:avLst/>
          </a:prstGeom>
          <a:ln w="9360">
            <a:noFill/>
          </a:ln>
        </p:spPr>
      </p:pic>
      <p:sp>
        <p:nvSpPr>
          <p:cNvPr id="593" name="PlaceHolder 5"/>
          <p:cNvSpPr>
            <a:spLocks noGrp="1"/>
          </p:cNvSpPr>
          <p:nvPr>
            <p:ph type="body"/>
          </p:nvPr>
        </p:nvSpPr>
        <p:spPr>
          <a:xfrm>
            <a:off x="338400" y="2747880"/>
            <a:ext cx="8440200" cy="253440"/>
          </a:xfrm>
          <a:prstGeom prst="rect">
            <a:avLst/>
          </a:prstGeom>
        </p:spPr>
        <p:txBody>
          <a:bodyPr lIns="0" tIns="0" rIns="0" bIns="0"/>
          <a:lstStyle/>
          <a:p>
            <a:pPr marL="432000" indent="-324000">
              <a:buClr>
                <a:srgbClr val="000000"/>
              </a:buClr>
              <a:buSzPct val="45000"/>
              <a:buFont typeface="Wingdings" charset="2"/>
              <a:buChar char=""/>
            </a:pPr>
            <a:r>
              <a:rPr lang="en-US" sz="2200" b="0" strike="noStrike" spc="-1">
                <a:solidFill>
                  <a:srgbClr val="FFFFFF"/>
                </a:solidFill>
                <a:uFill>
                  <a:solidFill>
                    <a:srgbClr val="FFFFFF"/>
                  </a:solidFill>
                </a:uFill>
                <a:latin typeface="Arial"/>
                <a:ea typeface="MS PGothic"/>
              </a:rPr>
              <a:t>Click to edit the outline text format</a:t>
            </a:r>
            <a:endParaRPr lang="en-US" sz="1200" b="0" strike="noStrike" spc="-1">
              <a:solidFill>
                <a:srgbClr val="666666"/>
              </a:solidFill>
              <a:uFill>
                <a:solidFill>
                  <a:srgbClr val="FFFFFF"/>
                </a:solidFill>
              </a:uFill>
              <a:latin typeface="Arial"/>
            </a:endParaRPr>
          </a:p>
          <a:p>
            <a:pPr marL="864000" lvl="1" indent="-324000">
              <a:buClr>
                <a:srgbClr val="000000"/>
              </a:buClr>
              <a:buSzPct val="75000"/>
              <a:buFont typeface="Symbol" charset="2"/>
              <a:buChar char=""/>
            </a:pPr>
            <a:r>
              <a:rPr lang="en-US" sz="2200" b="0" strike="noStrike" spc="-1">
                <a:solidFill>
                  <a:srgbClr val="FFFFFF"/>
                </a:solidFill>
                <a:uFill>
                  <a:solidFill>
                    <a:srgbClr val="FFFFFF"/>
                  </a:solidFill>
                </a:uFill>
                <a:latin typeface="Arial"/>
                <a:ea typeface="MS PGothic"/>
              </a:rPr>
              <a:t>Second Outline Level</a:t>
            </a:r>
            <a:endParaRPr lang="en-US" sz="1200" b="0" strike="noStrike" spc="-1">
              <a:solidFill>
                <a:srgbClr val="666666"/>
              </a:solidFill>
              <a:uFill>
                <a:solidFill>
                  <a:srgbClr val="FFFFFF"/>
                </a:solidFill>
              </a:uFill>
              <a:latin typeface="Arial"/>
            </a:endParaRPr>
          </a:p>
          <a:p>
            <a:pPr marL="1296000" lvl="2" indent="-288000">
              <a:buClr>
                <a:srgbClr val="000000"/>
              </a:buClr>
              <a:buSzPct val="45000"/>
              <a:buFont typeface="Wingdings" charset="2"/>
              <a:buChar char=""/>
            </a:pPr>
            <a:r>
              <a:rPr lang="en-US" sz="2200" b="0" strike="noStrike" spc="-1">
                <a:solidFill>
                  <a:srgbClr val="FFFFFF"/>
                </a:solidFill>
                <a:uFill>
                  <a:solidFill>
                    <a:srgbClr val="FFFFFF"/>
                  </a:solidFill>
                </a:uFill>
                <a:latin typeface="Arial"/>
                <a:ea typeface="MS PGothic"/>
              </a:rPr>
              <a:t>Third Outline Level</a:t>
            </a:r>
            <a:endParaRPr lang="en-US" sz="1500" b="0" strike="noStrike" spc="-1">
              <a:solidFill>
                <a:srgbClr val="666666"/>
              </a:solidFill>
              <a:uFill>
                <a:solidFill>
                  <a:srgbClr val="FFFFFF"/>
                </a:solidFill>
              </a:uFill>
              <a:latin typeface="Arial"/>
            </a:endParaRPr>
          </a:p>
          <a:p>
            <a:pPr marL="1728000" lvl="3" indent="-216000">
              <a:buClr>
                <a:srgbClr val="000000"/>
              </a:buClr>
              <a:buSzPct val="75000"/>
              <a:buFont typeface="Symbol" charset="2"/>
              <a:buChar char=""/>
            </a:pPr>
            <a:r>
              <a:rPr lang="en-US" sz="2200" b="0" strike="noStrike" spc="-1">
                <a:solidFill>
                  <a:srgbClr val="FFFFFF"/>
                </a:solidFill>
                <a:uFill>
                  <a:solidFill>
                    <a:srgbClr val="FFFFFF"/>
                  </a:solidFill>
                </a:uFill>
                <a:latin typeface="Arial"/>
                <a:ea typeface="MS PGothic"/>
              </a:rPr>
              <a:t>Fourth Outline Level</a:t>
            </a:r>
            <a:endParaRPr lang="en-US" sz="1500" b="0" strike="noStrike" spc="-1">
              <a:solidFill>
                <a:srgbClr val="666666"/>
              </a:solidFill>
              <a:uFill>
                <a:solidFill>
                  <a:srgbClr val="FFFFFF"/>
                </a:solidFill>
              </a:uFill>
              <a:latin typeface="Arial"/>
            </a:endParaRPr>
          </a:p>
          <a:p>
            <a:pPr marL="2160000" lvl="4" indent="-216000">
              <a:buClr>
                <a:srgbClr val="000000"/>
              </a:buClr>
              <a:buSzPct val="45000"/>
              <a:buFont typeface="Wingdings" charset="2"/>
              <a:buChar char=""/>
            </a:pPr>
            <a:r>
              <a:rPr lang="en-US" sz="2200" b="0" strike="noStrike" spc="-1">
                <a:solidFill>
                  <a:srgbClr val="FFFFFF"/>
                </a:solidFill>
                <a:uFill>
                  <a:solidFill>
                    <a:srgbClr val="FFFFFF"/>
                  </a:solidFill>
                </a:uFill>
                <a:latin typeface="Arial"/>
                <a:ea typeface="MS PGothic"/>
              </a:rPr>
              <a:t>Fifth Outline Level</a:t>
            </a:r>
            <a:endParaRPr lang="en-US" sz="1500" b="0" strike="noStrike" spc="-1">
              <a:solidFill>
                <a:srgbClr val="666666"/>
              </a:solidFill>
              <a:uFill>
                <a:solidFill>
                  <a:srgbClr val="FFFFFF"/>
                </a:solidFill>
              </a:uFill>
              <a:latin typeface="Arial"/>
            </a:endParaRPr>
          </a:p>
          <a:p>
            <a:pPr marL="2592000" lvl="5" indent="-216000">
              <a:buClr>
                <a:srgbClr val="000000"/>
              </a:buClr>
              <a:buSzPct val="45000"/>
              <a:buFont typeface="Wingdings" charset="2"/>
              <a:buChar char=""/>
            </a:pPr>
            <a:r>
              <a:rPr lang="en-US" sz="2200" b="0" strike="noStrike" spc="-1">
                <a:solidFill>
                  <a:srgbClr val="FFFFFF"/>
                </a:solidFill>
                <a:uFill>
                  <a:solidFill>
                    <a:srgbClr val="FFFFFF"/>
                  </a:solidFill>
                </a:uFill>
                <a:latin typeface="Arial"/>
                <a:ea typeface="MS PGothic"/>
              </a:rPr>
              <a:t>Sixth Outline Level</a:t>
            </a:r>
            <a:endParaRPr lang="en-US" sz="1500" b="0" strike="noStrike" spc="-1">
              <a:solidFill>
                <a:srgbClr val="666666"/>
              </a:solidFill>
              <a:uFill>
                <a:solidFill>
                  <a:srgbClr val="FFFFFF"/>
                </a:solidFill>
              </a:uFill>
              <a:latin typeface="Arial"/>
            </a:endParaRPr>
          </a:p>
          <a:p>
            <a:pPr marL="3024000" lvl="6" indent="-216000">
              <a:buClr>
                <a:srgbClr val="000000"/>
              </a:buClr>
              <a:buSzPct val="45000"/>
              <a:buFont typeface="Wingdings" charset="2"/>
              <a:buChar char=""/>
            </a:pPr>
            <a:r>
              <a:rPr lang="en-US" sz="2200" b="0" strike="noStrike" spc="-1">
                <a:solidFill>
                  <a:srgbClr val="FFFFFF"/>
                </a:solidFill>
                <a:uFill>
                  <a:solidFill>
                    <a:srgbClr val="FFFFFF"/>
                  </a:solidFill>
                </a:uFill>
                <a:latin typeface="Arial"/>
                <a:ea typeface="MS PGothic"/>
              </a:rPr>
              <a:t>Seventh Outline LevelClick to edit Master text styles</a:t>
            </a:r>
            <a:endParaRPr lang="en-US" sz="1500" b="0" strike="noStrike" spc="-1">
              <a:solidFill>
                <a:srgbClr val="666666"/>
              </a:solidFill>
              <a:uFill>
                <a:solidFill>
                  <a:srgbClr val="FFFFFF"/>
                </a:solidFill>
              </a:uFill>
              <a:latin typeface="Arial"/>
            </a:endParaRPr>
          </a:p>
        </p:txBody>
      </p:sp>
      <p:sp>
        <p:nvSpPr>
          <p:cNvPr id="594" name="PlaceHolder 6"/>
          <p:cNvSpPr>
            <a:spLocks noGrp="1"/>
          </p:cNvSpPr>
          <p:nvPr>
            <p:ph type="title"/>
          </p:nvPr>
        </p:nvSpPr>
        <p:spPr>
          <a:xfrm>
            <a:off x="320040" y="2231640"/>
            <a:ext cx="8466480" cy="507600"/>
          </a:xfrm>
          <a:prstGeom prst="rect">
            <a:avLst/>
          </a:prstGeom>
        </p:spPr>
        <p:txBody>
          <a:bodyPr lIns="0" tIns="0" rIns="0" bIns="0" anchor="b"/>
          <a:lstStyle/>
          <a:p>
            <a:pPr>
              <a:lnSpc>
                <a:spcPct val="100000"/>
              </a:lnSpc>
            </a:pPr>
            <a:r>
              <a:rPr lang="en-US" sz="4500" b="0" strike="noStrike" spc="-1">
                <a:solidFill>
                  <a:srgbClr val="FFFFFF"/>
                </a:solidFill>
                <a:uFill>
                  <a:solidFill>
                    <a:srgbClr val="FFFFFF"/>
                  </a:solidFill>
                </a:uFill>
                <a:latin typeface="Arial"/>
              </a:rPr>
              <a:t>Click to edit Master title style</a:t>
            </a:r>
            <a:endParaRPr lang="en-US" sz="1350" b="0" strike="noStrike" spc="-1">
              <a:solidFill>
                <a:srgbClr val="191919"/>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CustomShape 1"/>
          <p:cNvSpPr/>
          <p:nvPr/>
        </p:nvSpPr>
        <p:spPr>
          <a:xfrm>
            <a:off x="0" y="3634920"/>
            <a:ext cx="9143640" cy="150840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7" name="CustomShape 2"/>
          <p:cNvSpPr/>
          <p:nvPr/>
        </p:nvSpPr>
        <p:spPr>
          <a:xfrm>
            <a:off x="501480" y="201600"/>
            <a:ext cx="365400" cy="4392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8" name="CustomShape 3"/>
          <p:cNvSpPr/>
          <p:nvPr/>
        </p:nvSpPr>
        <p:spPr>
          <a:xfrm>
            <a:off x="360720" y="286560"/>
            <a:ext cx="365400" cy="4392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39" name="CustomShape 4"/>
          <p:cNvSpPr/>
          <p:nvPr/>
        </p:nvSpPr>
        <p:spPr>
          <a:xfrm>
            <a:off x="8732880" y="4954320"/>
            <a:ext cx="331560" cy="122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E6760C98-C8D8-40C1-A5E1-DC4F12416468}" type="slidenum">
              <a:rPr lang="en-US" sz="800" b="0" strike="noStrike" spc="-29">
                <a:solidFill>
                  <a:srgbClr val="FFFFFF"/>
                </a:solidFill>
                <a:uFill>
                  <a:solidFill>
                    <a:srgbClr val="FFFFFF"/>
                  </a:solidFill>
                </a:uFill>
                <a:latin typeface="Arial"/>
                <a:ea typeface="Arial"/>
              </a:rPr>
              <a:t>‹#›</a:t>
            </a:fld>
            <a:endParaRPr lang="en-US" sz="1800" b="0" strike="noStrike" spc="-1">
              <a:solidFill>
                <a:srgbClr val="000000"/>
              </a:solidFill>
              <a:uFill>
                <a:solidFill>
                  <a:srgbClr val="FFFFFF"/>
                </a:solidFill>
              </a:uFill>
              <a:latin typeface="Arial"/>
            </a:endParaRPr>
          </a:p>
        </p:txBody>
      </p:sp>
      <p:sp>
        <p:nvSpPr>
          <p:cNvPr id="40" name="CustomShape 5"/>
          <p:cNvSpPr/>
          <p:nvPr/>
        </p:nvSpPr>
        <p:spPr>
          <a:xfrm>
            <a:off x="7900920" y="4954320"/>
            <a:ext cx="822600" cy="122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800" b="0" strike="noStrike" spc="-29">
                <a:solidFill>
                  <a:srgbClr val="FFFFFF"/>
                </a:solidFill>
                <a:uFill>
                  <a:solidFill>
                    <a:srgbClr val="FFFFFF"/>
                  </a:solidFill>
                </a:uFill>
                <a:latin typeface="Arial"/>
                <a:ea typeface="Arial"/>
              </a:rPr>
              <a:t>© IBM Corporation </a:t>
            </a:r>
            <a:endParaRPr lang="en-US" sz="1800" b="0" strike="noStrike" spc="-1">
              <a:solidFill>
                <a:srgbClr val="000000"/>
              </a:solidFill>
              <a:uFill>
                <a:solidFill>
                  <a:srgbClr val="FFFFFF"/>
                </a:solidFill>
              </a:uFill>
              <a:latin typeface="Arial"/>
            </a:endParaRPr>
          </a:p>
        </p:txBody>
      </p:sp>
      <p:pic>
        <p:nvPicPr>
          <p:cNvPr id="41" name="Picture 13"/>
          <p:cNvPicPr/>
          <p:nvPr/>
        </p:nvPicPr>
        <p:blipFill>
          <a:blip r:embed="rId14"/>
          <a:stretch/>
        </p:blipFill>
        <p:spPr>
          <a:xfrm>
            <a:off x="236880" y="4564800"/>
            <a:ext cx="597240" cy="450720"/>
          </a:xfrm>
          <a:prstGeom prst="rect">
            <a:avLst/>
          </a:prstGeom>
          <a:ln>
            <a:noFill/>
          </a:ln>
        </p:spPr>
      </p:pic>
      <p:sp>
        <p:nvSpPr>
          <p:cNvPr id="42" name="PlaceHolder 6"/>
          <p:cNvSpPr>
            <a:spLocks noGrp="1"/>
          </p:cNvSpPr>
          <p:nvPr>
            <p:ph type="body"/>
          </p:nvPr>
        </p:nvSpPr>
        <p:spPr>
          <a:xfrm>
            <a:off x="343080" y="446040"/>
            <a:ext cx="7772040" cy="754200"/>
          </a:xfrm>
          <a:prstGeom prst="rect">
            <a:avLst/>
          </a:prstGeom>
        </p:spPr>
        <p:txBody>
          <a:bodyPr lIns="0" tIns="0" rIns="0" bIns="0"/>
          <a:lstStyle/>
          <a:p>
            <a:pPr marL="432000" indent="-324000">
              <a:buClr>
                <a:srgbClr val="000000"/>
              </a:buClr>
              <a:buSzPct val="45000"/>
              <a:buFont typeface="Wingdings" charset="2"/>
              <a:buChar char=""/>
            </a:pPr>
            <a:r>
              <a:rPr lang="en-US" sz="2400" b="1" strike="noStrike" spc="-1">
                <a:solidFill>
                  <a:srgbClr val="085571"/>
                </a:solidFill>
                <a:uFill>
                  <a:solidFill>
                    <a:srgbClr val="FFFFFF"/>
                  </a:solidFill>
                </a:uFill>
                <a:latin typeface="Calibri"/>
              </a:rPr>
              <a:t>Click to edit the outline text format</a:t>
            </a:r>
            <a:endParaRPr lang="en-US"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2400" b="1" strike="noStrike" spc="-1">
                <a:solidFill>
                  <a:srgbClr val="085571"/>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400" b="1" strike="noStrike" spc="-1">
                <a:solidFill>
                  <a:srgbClr val="085571"/>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400" b="1" strike="noStrike" spc="-1">
                <a:solidFill>
                  <a:srgbClr val="085571"/>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400" b="1" strike="noStrike" spc="-1">
                <a:solidFill>
                  <a:srgbClr val="085571"/>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400" b="1" strike="noStrike" spc="-1">
                <a:solidFill>
                  <a:srgbClr val="085571"/>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2400" b="1" strike="noStrike" spc="-1">
                <a:solidFill>
                  <a:srgbClr val="085571"/>
                </a:solidFill>
                <a:uFill>
                  <a:solidFill>
                    <a:srgbClr val="FFFFFF"/>
                  </a:solidFill>
                </a:uFill>
                <a:latin typeface="Calibri"/>
              </a:rPr>
              <a:t>Seventh Outline LevelEnter Heading</a:t>
            </a:r>
            <a:endParaRPr lang="en-US" sz="2000" b="0" strike="noStrike" spc="-1">
              <a:solidFill>
                <a:srgbClr val="000000"/>
              </a:solidFill>
              <a:uFill>
                <a:solidFill>
                  <a:srgbClr val="FFFFFF"/>
                </a:solidFill>
              </a:uFill>
              <a:latin typeface="Calibri"/>
            </a:endParaRPr>
          </a:p>
        </p:txBody>
      </p:sp>
      <p:sp>
        <p:nvSpPr>
          <p:cNvPr id="43" name="CustomShape 7"/>
          <p:cNvSpPr/>
          <p:nvPr/>
        </p:nvSpPr>
        <p:spPr>
          <a:xfrm>
            <a:off x="0" y="3634920"/>
            <a:ext cx="9143640" cy="150840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4" name="CustomShape 8"/>
          <p:cNvSpPr/>
          <p:nvPr/>
        </p:nvSpPr>
        <p:spPr>
          <a:xfrm>
            <a:off x="501480" y="201600"/>
            <a:ext cx="365400" cy="4392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5" name="CustomShape 9"/>
          <p:cNvSpPr/>
          <p:nvPr/>
        </p:nvSpPr>
        <p:spPr>
          <a:xfrm>
            <a:off x="360720" y="286560"/>
            <a:ext cx="365400" cy="43920"/>
          </a:xfrm>
          <a:prstGeom prst="rect">
            <a:avLst/>
          </a:prstGeom>
          <a:solidFill>
            <a:srgbClr val="085571"/>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sp>
        <p:nvSpPr>
          <p:cNvPr id="46" name="CustomShape 10"/>
          <p:cNvSpPr/>
          <p:nvPr/>
        </p:nvSpPr>
        <p:spPr>
          <a:xfrm>
            <a:off x="8732880" y="4954320"/>
            <a:ext cx="331560" cy="122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fld id="{B1118EED-C96D-45FC-B533-327C61B5360D}" type="slidenum">
              <a:rPr lang="en-US" sz="800" b="0" strike="noStrike" spc="-29">
                <a:solidFill>
                  <a:srgbClr val="FFFFFF"/>
                </a:solidFill>
                <a:uFill>
                  <a:solidFill>
                    <a:srgbClr val="FFFFFF"/>
                  </a:solidFill>
                </a:uFill>
                <a:latin typeface="Arial"/>
                <a:ea typeface="Arial"/>
              </a:rPr>
              <a:t>‹#›</a:t>
            </a:fld>
            <a:endParaRPr lang="en-US" sz="1800" b="0" strike="noStrike" spc="-1">
              <a:solidFill>
                <a:srgbClr val="000000"/>
              </a:solidFill>
              <a:uFill>
                <a:solidFill>
                  <a:srgbClr val="FFFFFF"/>
                </a:solidFill>
              </a:uFill>
              <a:latin typeface="Arial"/>
            </a:endParaRPr>
          </a:p>
        </p:txBody>
      </p:sp>
      <p:sp>
        <p:nvSpPr>
          <p:cNvPr id="47" name="CustomShape 11"/>
          <p:cNvSpPr/>
          <p:nvPr/>
        </p:nvSpPr>
        <p:spPr>
          <a:xfrm>
            <a:off x="7900920" y="4954320"/>
            <a:ext cx="822600" cy="122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800" b="0" strike="noStrike" spc="-29">
                <a:solidFill>
                  <a:srgbClr val="FFFFFF"/>
                </a:solidFill>
                <a:uFill>
                  <a:solidFill>
                    <a:srgbClr val="FFFFFF"/>
                  </a:solidFill>
                </a:uFill>
                <a:latin typeface="Arial"/>
                <a:ea typeface="Arial"/>
              </a:rPr>
              <a:t>© IBM Corporation </a:t>
            </a:r>
            <a:endParaRPr lang="en-US" sz="1800" b="0" strike="noStrike" spc="-1">
              <a:solidFill>
                <a:srgbClr val="000000"/>
              </a:solidFill>
              <a:uFill>
                <a:solidFill>
                  <a:srgbClr val="FFFFFF"/>
                </a:solidFill>
              </a:uFill>
              <a:latin typeface="Arial"/>
            </a:endParaRPr>
          </a:p>
        </p:txBody>
      </p:sp>
      <p:pic>
        <p:nvPicPr>
          <p:cNvPr id="48" name="Picture 19"/>
          <p:cNvPicPr/>
          <p:nvPr/>
        </p:nvPicPr>
        <p:blipFill>
          <a:blip r:embed="rId14"/>
          <a:stretch/>
        </p:blipFill>
        <p:spPr>
          <a:xfrm>
            <a:off x="236880" y="4564800"/>
            <a:ext cx="597240" cy="450720"/>
          </a:xfrm>
          <a:prstGeom prst="rect">
            <a:avLst/>
          </a:prstGeom>
          <a:ln>
            <a:noFill/>
          </a:ln>
        </p:spPr>
      </p:pic>
      <p:sp>
        <p:nvSpPr>
          <p:cNvPr id="49" name="PlaceHolder 12"/>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5"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121"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Arial"/>
                <a:ea typeface="Arial"/>
              </a:rPr>
              <a:t>4/11/18</a:t>
            </a:r>
            <a:endParaRPr lang="en-US" sz="1200" b="0" strike="noStrike" spc="-1">
              <a:solidFill>
                <a:srgbClr val="000000"/>
              </a:solidFill>
              <a:uFill>
                <a:solidFill>
                  <a:srgbClr val="FFFFFF"/>
                </a:solidFill>
              </a:uFill>
              <a:latin typeface="Times New Roman"/>
            </a:endParaRPr>
          </a:p>
        </p:txBody>
      </p:sp>
      <p:sp>
        <p:nvSpPr>
          <p:cNvPr id="122"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123"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0CD7F8A1-40E6-4BF5-AE14-5D23EB19DECF}" type="slidenum">
              <a:rPr lang="en-US" sz="1200" b="0" strike="noStrike" spc="-1">
                <a:solidFill>
                  <a:srgbClr val="8B8B8B"/>
                </a:solidFill>
                <a:uFill>
                  <a:solidFill>
                    <a:srgbClr val="FFFFFF"/>
                  </a:solidFill>
                </a:uFill>
                <a:latin typeface="Arial"/>
                <a:ea typeface="Arial"/>
              </a:rPr>
              <a:t>‹#›</a:t>
            </a:fld>
            <a:endParaRPr lang="en-US" sz="1200" b="0" strike="noStrike" spc="-1">
              <a:solidFill>
                <a:srgbClr val="000000"/>
              </a:solidFill>
              <a:uFill>
                <a:solidFill>
                  <a:srgbClr val="FFFFFF"/>
                </a:solidFill>
              </a:uFill>
              <a:latin typeface="Times New Roman"/>
            </a:endParaRPr>
          </a:p>
        </p:txBody>
      </p:sp>
      <p:sp>
        <p:nvSpPr>
          <p:cNvPr id="124"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 name="PlaceHolder 1"/>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Arial"/>
                <a:ea typeface="Arial"/>
              </a:rPr>
              <a:t>4/11/18</a:t>
            </a:r>
            <a:endParaRPr lang="en-US" sz="1200" b="0" strike="noStrike" spc="-1">
              <a:solidFill>
                <a:srgbClr val="000000"/>
              </a:solidFill>
              <a:uFill>
                <a:solidFill>
                  <a:srgbClr val="FFFFFF"/>
                </a:solidFill>
              </a:uFill>
              <a:latin typeface="Times New Roman"/>
            </a:endParaRPr>
          </a:p>
        </p:txBody>
      </p:sp>
      <p:sp>
        <p:nvSpPr>
          <p:cNvPr id="160" name="PlaceHolder 2"/>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161" name="PlaceHolder 3"/>
          <p:cNvSpPr>
            <a:spLocks noGrp="1"/>
          </p:cNvSpPr>
          <p:nvPr>
            <p:ph type="sldNum"/>
          </p:nvPr>
        </p:nvSpPr>
        <p:spPr>
          <a:xfrm>
            <a:off x="6553080" y="4767120"/>
            <a:ext cx="2133360" cy="273600"/>
          </a:xfrm>
          <a:prstGeom prst="rect">
            <a:avLst/>
          </a:prstGeom>
        </p:spPr>
        <p:txBody>
          <a:bodyPr anchor="ctr"/>
          <a:lstStyle/>
          <a:p>
            <a:pPr algn="r">
              <a:lnSpc>
                <a:spcPct val="100000"/>
              </a:lnSpc>
            </a:pPr>
            <a:fld id="{65FBB1CC-2416-4E6F-BC7D-06F81420A70C}" type="slidenum">
              <a:rPr lang="en-US" sz="1200" b="0" strike="noStrike" spc="-1">
                <a:solidFill>
                  <a:srgbClr val="8B8B8B"/>
                </a:solidFill>
                <a:uFill>
                  <a:solidFill>
                    <a:srgbClr val="FFFFFF"/>
                  </a:solidFill>
                </a:uFill>
                <a:latin typeface="Arial"/>
                <a:ea typeface="Arial"/>
              </a:rPr>
              <a:t>‹#›</a:t>
            </a:fld>
            <a:endParaRPr lang="en-US" sz="1200" b="0" strike="noStrike" spc="-1">
              <a:solidFill>
                <a:srgbClr val="000000"/>
              </a:solidFill>
              <a:uFill>
                <a:solidFill>
                  <a:srgbClr val="FFFFFF"/>
                </a:solidFill>
              </a:uFill>
              <a:latin typeface="Times New Roman"/>
            </a:endParaRPr>
          </a:p>
        </p:txBody>
      </p:sp>
      <p:sp>
        <p:nvSpPr>
          <p:cNvPr id="162" name="PlaceHolder 4"/>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163"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685800" y="1597680"/>
            <a:ext cx="7772040" cy="11023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199" name="PlaceHolder 2"/>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Arial"/>
                <a:ea typeface="Arial"/>
              </a:rPr>
              <a:t>4/11/18</a:t>
            </a:r>
            <a:endParaRPr lang="en-US" sz="1200" b="0" strike="noStrike" spc="-1">
              <a:solidFill>
                <a:srgbClr val="000000"/>
              </a:solidFill>
              <a:uFill>
                <a:solidFill>
                  <a:srgbClr val="FFFFFF"/>
                </a:solidFill>
              </a:uFill>
              <a:latin typeface="Times New Roman"/>
            </a:endParaRPr>
          </a:p>
        </p:txBody>
      </p:sp>
      <p:sp>
        <p:nvSpPr>
          <p:cNvPr id="200" name="PlaceHolder 3"/>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201" name="PlaceHolder 4"/>
          <p:cNvSpPr>
            <a:spLocks noGrp="1"/>
          </p:cNvSpPr>
          <p:nvPr>
            <p:ph type="sldNum"/>
          </p:nvPr>
        </p:nvSpPr>
        <p:spPr>
          <a:xfrm>
            <a:off x="6553080" y="4767120"/>
            <a:ext cx="2133360" cy="273600"/>
          </a:xfrm>
          <a:prstGeom prst="rect">
            <a:avLst/>
          </a:prstGeom>
        </p:spPr>
        <p:txBody>
          <a:bodyPr anchor="ctr"/>
          <a:lstStyle/>
          <a:p>
            <a:pPr algn="r">
              <a:lnSpc>
                <a:spcPct val="100000"/>
              </a:lnSpc>
            </a:pPr>
            <a:fld id="{6CA6C4C9-97AD-49D0-8703-62AA3EC6D468}" type="slidenum">
              <a:rPr lang="en-US" sz="1200" b="0" strike="noStrike" spc="-1">
                <a:solidFill>
                  <a:srgbClr val="8B8B8B"/>
                </a:solidFill>
                <a:uFill>
                  <a:solidFill>
                    <a:srgbClr val="FFFFFF"/>
                  </a:solidFill>
                </a:uFill>
                <a:latin typeface="Arial"/>
                <a:ea typeface="Arial"/>
              </a:rPr>
              <a:t>‹#›</a:t>
            </a:fld>
            <a:endParaRPr lang="en-US" sz="1200" b="0" strike="noStrike" spc="-1">
              <a:solidFill>
                <a:srgbClr val="000000"/>
              </a:solidFill>
              <a:uFill>
                <a:solidFill>
                  <a:srgbClr val="FFFFFF"/>
                </a:solidFill>
              </a:uFill>
              <a:latin typeface="Times New Roman"/>
            </a:endParaRPr>
          </a:p>
        </p:txBody>
      </p:sp>
      <p:sp>
        <p:nvSpPr>
          <p:cNvPr id="202"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447840" y="0"/>
            <a:ext cx="6095520" cy="617040"/>
          </a:xfrm>
          <a:prstGeom prst="rect">
            <a:avLst/>
          </a:prstGeom>
        </p:spPr>
        <p:txBody>
          <a:bodyPr anchor="ctr"/>
          <a:lstStyle/>
          <a:p>
            <a:pPr algn="ctr">
              <a:lnSpc>
                <a:spcPct val="100000"/>
              </a:lnSpc>
            </a:pPr>
            <a:r>
              <a:rPr lang="en-US" sz="4400" b="1"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238"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274" name="PlaceHolder 2"/>
          <p:cNvSpPr>
            <a:spLocks noGrp="1"/>
          </p:cNvSpPr>
          <p:nvPr>
            <p:ph type="body"/>
          </p:nvPr>
        </p:nvSpPr>
        <p:spPr>
          <a:xfrm>
            <a:off x="266760" y="1371600"/>
            <a:ext cx="8649720" cy="337428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the title text formatClick to edit Master title style</a:t>
            </a:r>
            <a:endParaRPr lang="en-US" sz="4400" b="0" strike="noStrike" spc="-1">
              <a:solidFill>
                <a:srgbClr val="000000"/>
              </a:solidFill>
              <a:uFill>
                <a:solidFill>
                  <a:srgbClr val="FFFFFF"/>
                </a:solidFill>
              </a:uFill>
              <a:latin typeface="Arial"/>
            </a:endParaRPr>
          </a:p>
        </p:txBody>
      </p:sp>
      <p:sp>
        <p:nvSpPr>
          <p:cNvPr id="310" name="PlaceHolder 2"/>
          <p:cNvSpPr>
            <a:spLocks noGrp="1"/>
          </p:cNvSpPr>
          <p:nvPr>
            <p:ph type="body"/>
          </p:nvPr>
        </p:nvSpPr>
        <p:spPr>
          <a:xfrm>
            <a:off x="457200" y="1200240"/>
            <a:ext cx="8229240" cy="3394080"/>
          </a:xfrm>
          <a:prstGeom prst="rect">
            <a:avLst/>
          </a:prstGeom>
        </p:spPr>
        <p:txBody>
          <a:bodyPr/>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32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32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endParaRPr lang="en-US" sz="32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endParaRPr lang="en-US" sz="3200" b="0" strike="noStrike" spc="-1">
              <a:solidFill>
                <a:srgbClr val="000000"/>
              </a:solidFill>
              <a:uFill>
                <a:solidFill>
                  <a:srgbClr val="FFFFFF"/>
                </a:solidFill>
              </a:uFill>
              <a:latin typeface="Calibri"/>
            </a:endParaRPr>
          </a:p>
        </p:txBody>
      </p:sp>
      <p:sp>
        <p:nvSpPr>
          <p:cNvPr id="31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Arial"/>
                <a:ea typeface="Arial"/>
              </a:rPr>
              <a:t>4/11/18</a:t>
            </a:r>
            <a:endParaRPr lang="en-US" sz="1200" b="0" strike="noStrike" spc="-1">
              <a:solidFill>
                <a:srgbClr val="000000"/>
              </a:solidFill>
              <a:uFill>
                <a:solidFill>
                  <a:srgbClr val="FFFFFF"/>
                </a:solidFill>
              </a:uFill>
              <a:latin typeface="Times New Roman"/>
            </a:endParaRPr>
          </a:p>
        </p:txBody>
      </p:sp>
      <p:sp>
        <p:nvSpPr>
          <p:cNvPr id="31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1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A6A67A51-E831-4481-AC8D-8C536BC30E9D}" type="slidenum">
              <a:rPr lang="en-US" sz="1200" b="0" strike="noStrike" spc="-1">
                <a:solidFill>
                  <a:srgbClr val="8B8B8B"/>
                </a:solidFill>
                <a:uFill>
                  <a:solidFill>
                    <a:srgbClr val="FFFFFF"/>
                  </a:solidFill>
                </a:uFill>
                <a:latin typeface="Arial"/>
                <a:ea typeface="Arial"/>
              </a:r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hyperlink" Target="https://console.ng.bluemix.net/" TargetMode="External"/><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hrtclouddemo.github.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35.png"/><Relationship Id="rId1" Type="http://schemas.openxmlformats.org/officeDocument/2006/relationships/slideLayout" Target="../slideLayouts/slideLayout75.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embed/K-4mp_e5v4A?start=0" TargetMode="Externa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xml"/><Relationship Id="rId3" Type="http://schemas.openxmlformats.org/officeDocument/2006/relationships/image" Target="../media/image2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006" y="284451"/>
            <a:ext cx="6095520" cy="625320"/>
          </a:xfrm>
        </p:spPr>
        <p:txBody>
          <a:bodyPr/>
          <a:lstStyle/>
          <a:p>
            <a:r>
              <a:rPr lang="en-US" dirty="0" smtClean="0"/>
              <a:t>IBM Cloud Workshop</a:t>
            </a:r>
            <a:endParaRPr lang="en-US" dirty="0"/>
          </a:p>
        </p:txBody>
      </p:sp>
      <p:pic>
        <p:nvPicPr>
          <p:cNvPr id="4" name="Picture 3"/>
          <p:cNvPicPr>
            <a:picLocks noChangeAspect="1"/>
          </p:cNvPicPr>
          <p:nvPr/>
        </p:nvPicPr>
        <p:blipFill>
          <a:blip r:embed="rId2"/>
          <a:stretch>
            <a:fillRect/>
          </a:stretch>
        </p:blipFill>
        <p:spPr>
          <a:xfrm>
            <a:off x="8338542" y="160259"/>
            <a:ext cx="629241" cy="248385"/>
          </a:xfrm>
          <a:prstGeom prst="rect">
            <a:avLst/>
          </a:prstGeom>
        </p:spPr>
      </p:pic>
      <p:pic>
        <p:nvPicPr>
          <p:cNvPr id="5" name="Picture 4">
            <a:extLst>
              <a:ext uri="{FF2B5EF4-FFF2-40B4-BE49-F238E27FC236}">
                <a16:creationId xmlns="" xmlns:a16="http://schemas.microsoft.com/office/drawing/2014/main" id="{55D4D1DE-4153-4E51-97E6-18560D8FC6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40217" y="1710101"/>
            <a:ext cx="4001129" cy="3433399"/>
          </a:xfrm>
          <a:prstGeom prst="rect">
            <a:avLst/>
          </a:prstGeom>
        </p:spPr>
      </p:pic>
      <p:pic>
        <p:nvPicPr>
          <p:cNvPr id="6" name="Picture 5">
            <a:extLst>
              <a:ext uri="{FF2B5EF4-FFF2-40B4-BE49-F238E27FC236}">
                <a16:creationId xmlns="" xmlns:a16="http://schemas.microsoft.com/office/drawing/2014/main" id="{5640C001-D2D4-46FB-A1CA-387198389C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991873" y="5735593"/>
            <a:ext cx="1227086" cy="356252"/>
          </a:xfrm>
          <a:prstGeom prst="rect">
            <a:avLst/>
          </a:prstGeom>
        </p:spPr>
      </p:pic>
      <p:sp>
        <p:nvSpPr>
          <p:cNvPr id="7" name="Title 1"/>
          <p:cNvSpPr txBox="1">
            <a:spLocks/>
          </p:cNvSpPr>
          <p:nvPr/>
        </p:nvSpPr>
        <p:spPr>
          <a:xfrm>
            <a:off x="377006" y="997276"/>
            <a:ext cx="6095520" cy="62532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Hochschule Reutlingen</a:t>
            </a:r>
            <a:endParaRPr lang="en-US" sz="2800" dirty="0"/>
          </a:p>
        </p:txBody>
      </p:sp>
      <p:sp>
        <p:nvSpPr>
          <p:cNvPr id="8" name="Title 1"/>
          <p:cNvSpPr txBox="1">
            <a:spLocks/>
          </p:cNvSpPr>
          <p:nvPr/>
        </p:nvSpPr>
        <p:spPr>
          <a:xfrm>
            <a:off x="377006" y="1710101"/>
            <a:ext cx="4463211" cy="1075384"/>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00" dirty="0" smtClean="0"/>
              <a:t>Matthias Kubik, </a:t>
            </a:r>
          </a:p>
          <a:p>
            <a:pPr>
              <a:lnSpc>
                <a:spcPct val="100000"/>
              </a:lnSpc>
            </a:pPr>
            <a:r>
              <a:rPr lang="en-US" sz="1800" dirty="0" smtClean="0"/>
              <a:t>Steffen Uhlig, </a:t>
            </a:r>
          </a:p>
          <a:p>
            <a:pPr>
              <a:lnSpc>
                <a:spcPct val="100000"/>
              </a:lnSpc>
            </a:pPr>
            <a:r>
              <a:rPr lang="en-US" sz="1800" dirty="0" smtClean="0"/>
              <a:t>Martin </a:t>
            </a:r>
            <a:r>
              <a:rPr lang="en-US" sz="1800" dirty="0" smtClean="0"/>
              <a:t>Henke &amp;</a:t>
            </a:r>
          </a:p>
          <a:p>
            <a:pPr>
              <a:lnSpc>
                <a:spcPct val="100000"/>
              </a:lnSpc>
            </a:pPr>
            <a:r>
              <a:rPr lang="en-US" sz="1800" dirty="0" smtClean="0"/>
              <a:t>Sugandha </a:t>
            </a:r>
            <a:r>
              <a:rPr lang="en-US" sz="1800" dirty="0" smtClean="0"/>
              <a:t>Agrawal</a:t>
            </a:r>
            <a:endParaRPr lang="en-US" sz="1800" dirty="0"/>
          </a:p>
        </p:txBody>
      </p:sp>
    </p:spTree>
    <p:extLst>
      <p:ext uri="{BB962C8B-B14F-4D97-AF65-F5344CB8AC3E}">
        <p14:creationId xmlns:p14="http://schemas.microsoft.com/office/powerpoint/2010/main" val="1888638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CustomShape 1"/>
          <p:cNvSpPr/>
          <p:nvPr/>
        </p:nvSpPr>
        <p:spPr>
          <a:xfrm>
            <a:off x="913117" y="464953"/>
            <a:ext cx="6944040" cy="480240"/>
          </a:xfrm>
          <a:prstGeom prst="rect">
            <a:avLst/>
          </a:prstGeom>
          <a:noFill/>
          <a:ln w="12600">
            <a:noFill/>
          </a:ln>
        </p:spPr>
        <p:style>
          <a:lnRef idx="0">
            <a:scrgbClr r="0" g="0" b="0"/>
          </a:lnRef>
          <a:fillRef idx="0">
            <a:scrgbClr r="0" g="0" b="0"/>
          </a:fillRef>
          <a:effectRef idx="0">
            <a:scrgbClr r="0" g="0" b="0"/>
          </a:effectRef>
          <a:fontRef idx="minor"/>
        </p:style>
        <p:txBody>
          <a:bodyPr lIns="26640" tIns="26640" rIns="26640" bIns="26640" anchor="ctr"/>
          <a:lstStyle/>
          <a:p>
            <a:pPr algn="ctr">
              <a:lnSpc>
                <a:spcPct val="100000"/>
              </a:lnSpc>
            </a:pPr>
            <a:r>
              <a:rPr lang="en-US" sz="1200" b="0" strike="noStrike" spc="-1" dirty="0">
                <a:solidFill>
                  <a:srgbClr val="000000"/>
                </a:solidFill>
                <a:uFill>
                  <a:solidFill>
                    <a:srgbClr val="FFFFFF"/>
                  </a:solidFill>
                </a:uFill>
                <a:latin typeface="Helvetica Neue Light"/>
                <a:ea typeface="Helvetica Neue Light"/>
              </a:rPr>
              <a:t>Fit for the enterprise: The DevOps experience is unified and open across </a:t>
            </a:r>
            <a:r>
              <a:rPr lang="en-US" sz="1200" b="0" strike="noStrike" spc="-1" dirty="0" smtClean="0">
                <a:solidFill>
                  <a:srgbClr val="000000"/>
                </a:solidFill>
                <a:uFill>
                  <a:solidFill>
                    <a:srgbClr val="FFFFFF"/>
                  </a:solidFill>
                </a:uFill>
                <a:latin typeface="Helvetica Neue Light"/>
                <a:ea typeface="Helvetica Neue Light"/>
              </a:rPr>
              <a:t>IBM Cloud compute </a:t>
            </a:r>
            <a:r>
              <a:rPr lang="en-US" sz="1200" b="0" strike="noStrike" spc="-1" dirty="0">
                <a:solidFill>
                  <a:srgbClr val="000000"/>
                </a:solidFill>
                <a:uFill>
                  <a:solidFill>
                    <a:srgbClr val="FFFFFF"/>
                  </a:solidFill>
                </a:uFill>
                <a:latin typeface="Helvetica Neue Light"/>
                <a:ea typeface="Helvetica Neue Light"/>
              </a:rPr>
              <a:t>technologies, delivery methods, and integrated systems.</a:t>
            </a:r>
            <a:endParaRPr lang="en-US" sz="1200" b="0" strike="noStrike" spc="-1" dirty="0">
              <a:solidFill>
                <a:srgbClr val="000000"/>
              </a:solidFill>
              <a:uFill>
                <a:solidFill>
                  <a:srgbClr val="FFFFFF"/>
                </a:solidFill>
              </a:uFill>
              <a:latin typeface="Arial"/>
            </a:endParaRPr>
          </a:p>
        </p:txBody>
      </p:sp>
      <p:sp>
        <p:nvSpPr>
          <p:cNvPr id="730" name="CustomShape 2"/>
          <p:cNvSpPr/>
          <p:nvPr/>
        </p:nvSpPr>
        <p:spPr>
          <a:xfrm>
            <a:off x="191520" y="-27000"/>
            <a:ext cx="8725680" cy="675720"/>
          </a:xfrm>
          <a:prstGeom prst="rect">
            <a:avLst/>
          </a:prstGeom>
        </p:spPr>
        <p:txBody>
          <a:bodyPr lIns="0" tIns="0" rIns="0" bIns="0" anchor="ctr"/>
          <a:lstStyle/>
          <a:p>
            <a:pPr algn="ctr">
              <a:lnSpc>
                <a:spcPct val="90000"/>
              </a:lnSpc>
              <a:spcBef>
                <a:spcPct val="0"/>
              </a:spcBef>
            </a:pPr>
            <a:r>
              <a:rPr lang="en-US" sz="2800" spc="-1" dirty="0">
                <a:solidFill>
                  <a:srgbClr val="729FCF"/>
                </a:solidFill>
                <a:uFill>
                  <a:solidFill>
                    <a:srgbClr val="FFFFFF"/>
                  </a:solidFill>
                </a:uFill>
                <a:latin typeface="Calibri"/>
                <a:ea typeface="Arial"/>
              </a:rPr>
              <a:t>Continuous Innovation &amp; Delivery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592" y="1062508"/>
            <a:ext cx="6088659" cy="377994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CustomShape 1"/>
          <p:cNvSpPr/>
          <p:nvPr/>
        </p:nvSpPr>
        <p:spPr>
          <a:xfrm>
            <a:off x="962457" y="88241"/>
            <a:ext cx="7288154" cy="441000"/>
          </a:xfrm>
          <a:custGeom>
            <a:avLst/>
            <a:gdLst/>
            <a:ahLst/>
            <a:cxnLst/>
            <a:rect l="l" t="t" r="r" b="b"/>
            <a:pathLst>
              <a:path w="21600" h="21600">
                <a:moveTo>
                  <a:pt x="0" y="0"/>
                </a:moveTo>
                <a:lnTo>
                  <a:pt x="21600" y="0"/>
                </a:lnTo>
                <a:lnTo>
                  <a:pt x="21600" y="21600"/>
                </a:lnTo>
                <a:lnTo>
                  <a:pt x="0" y="21600"/>
                </a:lnTo>
                <a:lnTo>
                  <a:pt x="0" y="0"/>
                </a:lnTo>
                <a:close/>
              </a:path>
            </a:pathLst>
          </a:custGeom>
        </p:spPr>
        <p:txBody>
          <a:bodyPr lIns="0" tIns="0" rIns="0" bIns="0" anchor="ctr"/>
          <a:lstStyle/>
          <a:p>
            <a:pPr algn="ctr">
              <a:lnSpc>
                <a:spcPct val="90000"/>
              </a:lnSpc>
              <a:spcBef>
                <a:spcPct val="0"/>
              </a:spcBef>
            </a:pPr>
            <a:r>
              <a:rPr lang="en-US" sz="2800" spc="-1">
                <a:solidFill>
                  <a:srgbClr val="729FCF"/>
                </a:solidFill>
                <a:uFill>
                  <a:solidFill>
                    <a:srgbClr val="FFFFFF"/>
                  </a:solidFill>
                </a:uFill>
                <a:latin typeface="Calibri"/>
                <a:ea typeface="Arial"/>
              </a:rPr>
              <a:t>IBM </a:t>
            </a:r>
            <a:r>
              <a:rPr lang="en-US" sz="2800" spc="-1" smtClean="0">
                <a:solidFill>
                  <a:srgbClr val="729FCF"/>
                </a:solidFill>
                <a:uFill>
                  <a:solidFill>
                    <a:srgbClr val="FFFFFF"/>
                  </a:solidFill>
                </a:uFill>
                <a:latin typeface="Calibri"/>
                <a:ea typeface="Arial"/>
              </a:rPr>
              <a:t>Cloud </a:t>
            </a:r>
            <a:r>
              <a:rPr lang="en-US" sz="2800" spc="-1" smtClean="0">
                <a:solidFill>
                  <a:srgbClr val="729FCF"/>
                </a:solidFill>
                <a:uFill>
                  <a:solidFill>
                    <a:srgbClr val="FFFFFF"/>
                  </a:solidFill>
                </a:uFill>
                <a:latin typeface="Calibri"/>
                <a:ea typeface="Arial"/>
              </a:rPr>
              <a:t>DevOps </a:t>
            </a:r>
            <a:r>
              <a:rPr lang="en-US" sz="2800" spc="-1" dirty="0">
                <a:solidFill>
                  <a:srgbClr val="729FCF"/>
                </a:solidFill>
                <a:uFill>
                  <a:solidFill>
                    <a:srgbClr val="FFFFFF"/>
                  </a:solidFill>
                </a:uFill>
                <a:latin typeface="Calibri"/>
                <a:ea typeface="Arial"/>
              </a:rPr>
              <a:t>Services</a:t>
            </a:r>
          </a:p>
        </p:txBody>
      </p:sp>
      <p:sp>
        <p:nvSpPr>
          <p:cNvPr id="732" name="CustomShape 2"/>
          <p:cNvSpPr/>
          <p:nvPr/>
        </p:nvSpPr>
        <p:spPr>
          <a:xfrm>
            <a:off x="530177" y="603988"/>
            <a:ext cx="8372160" cy="3286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27000" tIns="27000" rIns="27000" bIns="27000" anchor="ctr"/>
          <a:lstStyle/>
          <a:p>
            <a:pPr>
              <a:lnSpc>
                <a:spcPct val="100000"/>
              </a:lnSpc>
              <a:buClr>
                <a:srgbClr val="000000"/>
              </a:buClr>
              <a:buSzPct val="45000"/>
            </a:pPr>
            <a:r>
              <a:rPr lang="en-US" sz="1800" b="0" strike="noStrike" spc="-1" dirty="0">
                <a:solidFill>
                  <a:srgbClr val="000000"/>
                </a:solidFill>
                <a:uFill>
                  <a:solidFill>
                    <a:srgbClr val="FFFFFF"/>
                  </a:solidFill>
                </a:uFill>
                <a:latin typeface="Arial"/>
                <a:ea typeface="Arial"/>
              </a:rPr>
              <a:t>Everything you need to manage your code, builds and deployments in the cloud.</a:t>
            </a:r>
            <a:endParaRPr lang="en-US" sz="1800" b="0" strike="noStrike" spc="-1" dirty="0">
              <a:solidFill>
                <a:srgbClr val="000000"/>
              </a:solidFill>
              <a:uFill>
                <a:solidFill>
                  <a:srgbClr val="FFFFFF"/>
                </a:solidFill>
              </a:uFill>
              <a:latin typeface="Arial"/>
            </a:endParaRPr>
          </a:p>
        </p:txBody>
      </p:sp>
      <p:sp>
        <p:nvSpPr>
          <p:cNvPr id="733" name="CustomShape 3"/>
          <p:cNvSpPr/>
          <p:nvPr/>
        </p:nvSpPr>
        <p:spPr>
          <a:xfrm>
            <a:off x="6894051" y="2716462"/>
            <a:ext cx="1857240" cy="214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27000" tIns="27000" rIns="27000" bIns="27000" anchor="ctr"/>
          <a:lstStyle/>
          <a:p>
            <a:pPr algn="ctr">
              <a:lnSpc>
                <a:spcPct val="100000"/>
              </a:lnSpc>
              <a:buClr>
                <a:srgbClr val="000000"/>
              </a:buClr>
              <a:buSzPct val="45000"/>
            </a:pPr>
            <a:r>
              <a:rPr lang="en-US" sz="1050" b="0" strike="noStrike" spc="-1" dirty="0" err="1">
                <a:solidFill>
                  <a:srgbClr val="000000"/>
                </a:solidFill>
                <a:uFill>
                  <a:solidFill>
                    <a:srgbClr val="FFFFFF"/>
                  </a:solidFill>
                </a:uFill>
                <a:latin typeface="Helvetica Light"/>
                <a:ea typeface="Helvetica Light"/>
              </a:rPr>
              <a:t>yourapp.mybluemix.net</a:t>
            </a:r>
            <a:endParaRPr lang="en-US" sz="1800" b="0" strike="noStrike" spc="-1" dirty="0">
              <a:solidFill>
                <a:srgbClr val="000000"/>
              </a:solidFill>
              <a:uFill>
                <a:solidFill>
                  <a:srgbClr val="FFFFFF"/>
                </a:solidFill>
              </a:uFill>
              <a:latin typeface="Arial"/>
            </a:endParaRPr>
          </a:p>
        </p:txBody>
      </p:sp>
      <p:sp>
        <p:nvSpPr>
          <p:cNvPr id="734" name="CustomShape 4"/>
          <p:cNvSpPr/>
          <p:nvPr/>
        </p:nvSpPr>
        <p:spPr>
          <a:xfrm>
            <a:off x="-171720" y="5765400"/>
            <a:ext cx="648000" cy="4255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55" y="2992238"/>
            <a:ext cx="1045386" cy="1045386"/>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386" y="3771455"/>
            <a:ext cx="1045386" cy="1045386"/>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264" y="2989093"/>
            <a:ext cx="1045386" cy="10453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40" y="1600620"/>
            <a:ext cx="1022238" cy="102223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722" t="3724" r="2347" b="6533"/>
          <a:stretch/>
        </p:blipFill>
        <p:spPr>
          <a:xfrm>
            <a:off x="3148508" y="1266650"/>
            <a:ext cx="3337115" cy="181545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4822" t="15564" r="14100" b="15863"/>
          <a:stretch/>
        </p:blipFill>
        <p:spPr>
          <a:xfrm>
            <a:off x="7151888" y="1454990"/>
            <a:ext cx="1341566" cy="1261472"/>
          </a:xfrm>
          <a:prstGeom prst="rect">
            <a:avLst/>
          </a:prstGeom>
        </p:spPr>
      </p:pic>
      <p:cxnSp>
        <p:nvCxnSpPr>
          <p:cNvPr id="7" name="Straight Arrow Connector 6"/>
          <p:cNvCxnSpPr/>
          <p:nvPr/>
        </p:nvCxnSpPr>
        <p:spPr>
          <a:xfrm flipV="1">
            <a:off x="1729079" y="2823562"/>
            <a:ext cx="0" cy="967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p:cNvCxnSpPr>
          <p:nvPr/>
        </p:nvCxnSpPr>
        <p:spPr>
          <a:xfrm flipH="1" flipV="1">
            <a:off x="2222452" y="2435959"/>
            <a:ext cx="606505" cy="553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 idx="0"/>
          </p:cNvCxnSpPr>
          <p:nvPr/>
        </p:nvCxnSpPr>
        <p:spPr>
          <a:xfrm flipV="1">
            <a:off x="757248" y="2502920"/>
            <a:ext cx="425892" cy="48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ight Arrow 25"/>
          <p:cNvSpPr/>
          <p:nvPr/>
        </p:nvSpPr>
        <p:spPr>
          <a:xfrm>
            <a:off x="2318721" y="2047560"/>
            <a:ext cx="625097" cy="10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6545819" y="2022359"/>
            <a:ext cx="606070" cy="126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stomShape 3"/>
          <p:cNvSpPr/>
          <p:nvPr/>
        </p:nvSpPr>
        <p:spPr>
          <a:xfrm>
            <a:off x="856092" y="4700315"/>
            <a:ext cx="1857240" cy="214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27000" tIns="27000" rIns="27000" bIns="27000" anchor="ctr"/>
          <a:lstStyle/>
          <a:p>
            <a:pPr algn="ctr">
              <a:lnSpc>
                <a:spcPct val="100000"/>
              </a:lnSpc>
              <a:buClr>
                <a:srgbClr val="000000"/>
              </a:buClr>
              <a:buSzPct val="45000"/>
            </a:pPr>
            <a:r>
              <a:rPr lang="en-US" sz="1050" spc="-1" dirty="0" err="1">
                <a:solidFill>
                  <a:srgbClr val="000000"/>
                </a:solidFill>
                <a:uFill>
                  <a:solidFill>
                    <a:srgbClr val="FFFFFF"/>
                  </a:solidFill>
                </a:uFill>
                <a:latin typeface="Helvetica Light"/>
                <a:ea typeface="Helvetica Light"/>
              </a:rPr>
              <a:t>g</a:t>
            </a:r>
            <a:r>
              <a:rPr lang="en-US" sz="1050" b="0" strike="noStrike" spc="-1" dirty="0" err="1" smtClean="0">
                <a:solidFill>
                  <a:srgbClr val="000000"/>
                </a:solidFill>
                <a:uFill>
                  <a:solidFill>
                    <a:srgbClr val="FFFFFF"/>
                  </a:solidFill>
                </a:uFill>
                <a:latin typeface="Helvetica Light"/>
                <a:ea typeface="Helvetica Light"/>
              </a:rPr>
              <a:t>it</a:t>
            </a:r>
            <a:r>
              <a:rPr lang="en-US" sz="1050" b="0" strike="noStrike" spc="-1" dirty="0" smtClean="0">
                <a:solidFill>
                  <a:srgbClr val="000000"/>
                </a:solidFill>
                <a:uFill>
                  <a:solidFill>
                    <a:srgbClr val="FFFFFF"/>
                  </a:solidFill>
                </a:uFill>
                <a:latin typeface="Helvetica Light"/>
                <a:ea typeface="Helvetica Light"/>
              </a:rPr>
              <a:t> push</a:t>
            </a:r>
            <a:endParaRPr lang="en-US" sz="1800" b="0" strike="noStrike" spc="-1" dirty="0">
              <a:solidFill>
                <a:srgbClr val="000000"/>
              </a:solidFill>
              <a:uFill>
                <a:solidFill>
                  <a:srgbClr val="FFFFFF"/>
                </a:solidFill>
              </a:uFill>
              <a:latin typeface="Arial"/>
            </a:endParaRPr>
          </a:p>
        </p:txBody>
      </p:sp>
      <p:sp>
        <p:nvSpPr>
          <p:cNvPr id="37" name="CustomShape 3"/>
          <p:cNvSpPr/>
          <p:nvPr/>
        </p:nvSpPr>
        <p:spPr>
          <a:xfrm>
            <a:off x="659497" y="1266273"/>
            <a:ext cx="1857240" cy="214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27000" tIns="27000" rIns="27000" bIns="27000" anchor="ctr"/>
          <a:lstStyle/>
          <a:p>
            <a:pPr algn="ctr">
              <a:lnSpc>
                <a:spcPct val="100000"/>
              </a:lnSpc>
              <a:buClr>
                <a:srgbClr val="000000"/>
              </a:buClr>
              <a:buSzPct val="45000"/>
            </a:pPr>
            <a:r>
              <a:rPr lang="en-US" sz="1050" b="0" strike="noStrike" spc="-1" dirty="0" smtClean="0">
                <a:solidFill>
                  <a:srgbClr val="000000"/>
                </a:solidFill>
                <a:uFill>
                  <a:solidFill>
                    <a:srgbClr val="FFFFFF"/>
                  </a:solidFill>
                </a:uFill>
                <a:latin typeface="Helvetica Light"/>
                <a:ea typeface="Helvetica Light"/>
              </a:rPr>
              <a:t>GIT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TextShape 1"/>
          <p:cNvSpPr txBox="1"/>
          <p:nvPr/>
        </p:nvSpPr>
        <p:spPr>
          <a:xfrm>
            <a:off x="484920" y="-23040"/>
            <a:ext cx="8270640" cy="601200"/>
          </a:xfrm>
          <a:prstGeom prst="rect">
            <a:avLst/>
          </a:prstGeom>
          <a:noFill/>
          <a:ln>
            <a:noFill/>
          </a:ln>
        </p:spPr>
        <p:txBody>
          <a:bodyPr lIns="28440" tIns="28440" rIns="28440" bIns="28440"/>
          <a:lstStyle/>
          <a:p>
            <a:pPr algn="ctr">
              <a:lnSpc>
                <a:spcPct val="100000"/>
              </a:lnSpc>
            </a:pPr>
            <a:r>
              <a:rPr lang="en-US" sz="3200" b="1" strike="noStrike" spc="-1" dirty="0">
                <a:solidFill>
                  <a:srgbClr val="000000"/>
                </a:solidFill>
                <a:uFill>
                  <a:solidFill>
                    <a:srgbClr val="FFFFFF"/>
                  </a:solidFill>
                </a:uFill>
                <a:latin typeface="Calibri"/>
              </a:rPr>
              <a:t>Let’s </a:t>
            </a:r>
            <a:r>
              <a:rPr lang="en-US" sz="3200" b="1" strike="noStrike" spc="-1" dirty="0">
                <a:solidFill>
                  <a:srgbClr val="5592DA"/>
                </a:solidFill>
                <a:uFill>
                  <a:solidFill>
                    <a:srgbClr val="FFFFFF"/>
                  </a:solidFill>
                </a:uFill>
                <a:latin typeface="Calibri"/>
              </a:rPr>
              <a:t>see</a:t>
            </a:r>
            <a:r>
              <a:rPr lang="en-US" sz="3200" b="1" strike="noStrike" spc="-1" dirty="0">
                <a:solidFill>
                  <a:srgbClr val="000000"/>
                </a:solidFill>
                <a:uFill>
                  <a:solidFill>
                    <a:srgbClr val="FFFFFF"/>
                  </a:solidFill>
                </a:uFill>
                <a:latin typeface="Calibri"/>
              </a:rPr>
              <a:t> it!</a:t>
            </a:r>
            <a:endParaRPr lang="en-US" sz="4400" b="0" strike="noStrike" spc="-1" dirty="0">
              <a:solidFill>
                <a:srgbClr val="000000"/>
              </a:solidFill>
              <a:uFill>
                <a:solidFill>
                  <a:srgbClr val="FFFFFF"/>
                </a:solidFill>
              </a:uFill>
              <a:latin typeface="Arial"/>
            </a:endParaRPr>
          </a:p>
        </p:txBody>
      </p:sp>
      <p:sp>
        <p:nvSpPr>
          <p:cNvPr id="737" name="CustomShape 2"/>
          <p:cNvSpPr/>
          <p:nvPr/>
        </p:nvSpPr>
        <p:spPr>
          <a:xfrm>
            <a:off x="384840" y="52200"/>
            <a:ext cx="772560" cy="308880"/>
          </a:xfrm>
          <a:prstGeom prst="rect">
            <a:avLst/>
          </a:prstGeom>
          <a:noFill/>
          <a:ln w="12600">
            <a:noFill/>
          </a:ln>
        </p:spPr>
        <p:style>
          <a:lnRef idx="0">
            <a:scrgbClr r="0" g="0" b="0"/>
          </a:lnRef>
          <a:fillRef idx="0">
            <a:scrgbClr r="0" g="0" b="0"/>
          </a:fillRef>
          <a:effectRef idx="0">
            <a:scrgbClr r="0" g="0" b="0"/>
          </a:effectRef>
          <a:fontRef idx="minor"/>
        </p:style>
        <p:txBody>
          <a:bodyPr wrap="none" lIns="16920" tIns="16920" rIns="16920" bIns="16920" anchor="ctr"/>
          <a:lstStyle/>
          <a:p>
            <a:pPr>
              <a:lnSpc>
                <a:spcPct val="100000"/>
              </a:lnSpc>
            </a:pPr>
            <a:r>
              <a:rPr lang="en-US" sz="1800" b="0" strike="noStrike" spc="-1">
                <a:solidFill>
                  <a:srgbClr val="000000"/>
                </a:solidFill>
                <a:uFill>
                  <a:solidFill>
                    <a:srgbClr val="FFFFFF"/>
                  </a:solidFill>
                </a:uFill>
                <a:latin typeface="Helvetica Neue"/>
                <a:ea typeface="Helvetica Neue"/>
              </a:rPr>
              <a:t>*click*</a:t>
            </a:r>
            <a:endParaRPr lang="en-US" sz="1800" b="0" strike="noStrike" spc="-1">
              <a:solidFill>
                <a:srgbClr val="000000"/>
              </a:solidFill>
              <a:uFill>
                <a:solidFill>
                  <a:srgbClr val="FFFFFF"/>
                </a:solidFill>
              </a:uFill>
              <a:latin typeface="Arial"/>
            </a:endParaRPr>
          </a:p>
        </p:txBody>
      </p:sp>
      <p:sp>
        <p:nvSpPr>
          <p:cNvPr id="738" name="CustomShape 3"/>
          <p:cNvSpPr/>
          <p:nvPr/>
        </p:nvSpPr>
        <p:spPr>
          <a:xfrm>
            <a:off x="1047960" y="212760"/>
            <a:ext cx="470520" cy="244440"/>
          </a:xfrm>
          <a:custGeom>
            <a:avLst/>
            <a:gdLst/>
            <a:ahLst/>
            <a:cxnLst/>
            <a:rect l="l" t="t" r="r" b="b"/>
            <a:pathLst>
              <a:path w="21542" h="21030">
                <a:moveTo>
                  <a:pt x="0" y="36"/>
                </a:moveTo>
                <a:cubicBezTo>
                  <a:pt x="14420" y="-570"/>
                  <a:pt x="21600" y="6428"/>
                  <a:pt x="21541" y="21030"/>
                </a:cubicBezTo>
              </a:path>
            </a:pathLst>
          </a:custGeom>
          <a:noFill/>
          <a:ln w="25560">
            <a:solidFill>
              <a:srgbClr val="5592DA"/>
            </a:solidFill>
            <a:miter/>
            <a:tailEnd type="arrow" w="med" len="med"/>
          </a:ln>
        </p:spPr>
        <p:style>
          <a:lnRef idx="0">
            <a:scrgbClr r="0" g="0" b="0"/>
          </a:lnRef>
          <a:fillRef idx="0">
            <a:scrgbClr r="0" g="0" b="0"/>
          </a:fillRef>
          <a:effectRef idx="0">
            <a:scrgbClr r="0" g="0" b="0"/>
          </a:effectRef>
          <a:fontRef idx="minor"/>
        </p:style>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56" y="457200"/>
            <a:ext cx="7638766" cy="44300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 name="cute-success-kid-wide.jpg"/>
          <p:cNvPicPr/>
          <p:nvPr/>
        </p:nvPicPr>
        <p:blipFill>
          <a:blip r:embed="rId2"/>
          <a:stretch/>
        </p:blipFill>
        <p:spPr>
          <a:xfrm>
            <a:off x="0" y="-547560"/>
            <a:ext cx="9144000" cy="5715000"/>
          </a:xfrm>
          <a:prstGeom prst="rect">
            <a:avLst/>
          </a:prstGeom>
          <a:ln w="12600">
            <a:noFill/>
          </a:ln>
        </p:spPr>
      </p:pic>
      <p:pic>
        <p:nvPicPr>
          <p:cNvPr id="741" name="droppedImage.pdf"/>
          <p:cNvPicPr/>
          <p:nvPr/>
        </p:nvPicPr>
        <p:blipFill>
          <a:blip r:embed="rId3"/>
          <a:stretch/>
        </p:blipFill>
        <p:spPr>
          <a:xfrm>
            <a:off x="8229960" y="4797360"/>
            <a:ext cx="615240" cy="181080"/>
          </a:xfrm>
          <a:prstGeom prst="rect">
            <a:avLst/>
          </a:prstGeom>
          <a:ln w="12600">
            <a:noFill/>
          </a:ln>
        </p:spPr>
      </p:pic>
      <p:sp>
        <p:nvSpPr>
          <p:cNvPr id="742" name="TextShape 1"/>
          <p:cNvSpPr txBox="1"/>
          <p:nvPr/>
        </p:nvSpPr>
        <p:spPr>
          <a:xfrm>
            <a:off x="-1836720" y="6858000"/>
            <a:ext cx="368280" cy="380520"/>
          </a:xfrm>
          <a:prstGeom prst="rect">
            <a:avLst/>
          </a:prstGeom>
          <a:noFill/>
          <a:ln w="12600">
            <a:noFill/>
          </a:ln>
        </p:spPr>
        <p:txBody>
          <a:bodyPr lIns="90000" tIns="45000" rIns="90000" bIns="45000"/>
          <a:lstStyle/>
          <a:p>
            <a:pPr algn="ctr">
              <a:lnSpc>
                <a:spcPct val="100000"/>
              </a:lnSpc>
            </a:pPr>
            <a:fld id="{2064639C-B8E1-4E95-A670-1A9DD0DA2BD9}" type="slidenum">
              <a:rPr lang="en-US" sz="1800" b="0" strike="noStrike" spc="-1">
                <a:solidFill>
                  <a:srgbClr val="000000"/>
                </a:solidFill>
                <a:uFill>
                  <a:solidFill>
                    <a:srgbClr val="FFFFFF"/>
                  </a:solidFill>
                </a:uFill>
                <a:latin typeface="Helvetica Light"/>
                <a:ea typeface="Helvetica Light"/>
              </a:rPr>
              <a:t>13</a:t>
            </a:fld>
            <a:endParaRPr lang="en-US" sz="1800" b="0" strike="noStrike" spc="-1">
              <a:solidFill>
                <a:srgbClr val="000000"/>
              </a:solidFill>
              <a:uFill>
                <a:solidFill>
                  <a:srgbClr val="FFFFFF"/>
                </a:solidFill>
              </a:uFill>
              <a:latin typeface="Arial"/>
            </a:endParaRPr>
          </a:p>
        </p:txBody>
      </p:sp>
      <p:sp>
        <p:nvSpPr>
          <p:cNvPr id="743" name="TextShape 2"/>
          <p:cNvSpPr txBox="1"/>
          <p:nvPr/>
        </p:nvSpPr>
        <p:spPr>
          <a:xfrm>
            <a:off x="91440" y="359640"/>
            <a:ext cx="8961120" cy="646200"/>
          </a:xfrm>
          <a:prstGeom prst="rect">
            <a:avLst/>
          </a:prstGeom>
          <a:noFill/>
          <a:ln w="12600">
            <a:noFill/>
          </a:ln>
        </p:spPr>
        <p:txBody>
          <a:bodyPr lIns="90000" tIns="45000" rIns="90000" bIns="45000"/>
          <a:lstStyle/>
          <a:p>
            <a:pPr algn="r">
              <a:lnSpc>
                <a:spcPct val="100000"/>
              </a:lnSpc>
            </a:pPr>
            <a:r>
              <a:rPr lang="en-US" sz="3600" b="1" strike="noStrike" spc="-1">
                <a:solidFill>
                  <a:srgbClr val="000000"/>
                </a:solidFill>
                <a:uFill>
                  <a:solidFill>
                    <a:srgbClr val="FFFFFF"/>
                  </a:solidFill>
                </a:uFill>
                <a:latin typeface="Arial"/>
                <a:ea typeface="Arial"/>
              </a:rPr>
              <a:t>Let’s</a:t>
            </a:r>
            <a:r>
              <a:rPr lang="en-US" sz="3600" b="1" strike="noStrike" spc="-1">
                <a:solidFill>
                  <a:srgbClr val="000000"/>
                </a:solidFill>
                <a:uFill>
                  <a:solidFill>
                    <a:srgbClr val="FFFFFF"/>
                  </a:solidFill>
                </a:uFill>
                <a:latin typeface="Helvetica Neue"/>
                <a:ea typeface="Helvetica Neue"/>
              </a:rPr>
              <a:t> Go!</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44" name="TextShape 1"/>
          <p:cNvSpPr txBox="1"/>
          <p:nvPr/>
        </p:nvSpPr>
        <p:spPr>
          <a:xfrm>
            <a:off x="731520" y="1463040"/>
            <a:ext cx="7589520" cy="942480"/>
          </a:xfrm>
          <a:prstGeom prst="rect">
            <a:avLst/>
          </a:prstGeom>
          <a:noFill/>
          <a:ln>
            <a:noFill/>
          </a:ln>
        </p:spPr>
        <p:txBody>
          <a:bodyPr lIns="90000" tIns="45000" rIns="90000" bIns="45000"/>
          <a:lstStyle/>
          <a:p>
            <a:pPr algn="ctr"/>
            <a:r>
              <a:rPr lang="en-US" sz="6000" b="0" strike="noStrike" spc="-1">
                <a:solidFill>
                  <a:srgbClr val="FFFFFF"/>
                </a:solidFill>
                <a:uFill>
                  <a:solidFill>
                    <a:srgbClr val="FFFFFF"/>
                  </a:solidFill>
                </a:uFill>
                <a:latin typeface="Arial"/>
              </a:rPr>
              <a:t>Workshop</a:t>
            </a:r>
            <a:endParaRPr lang="en-US" sz="1800" b="0" strike="noStrike" spc="-1">
              <a:solidFill>
                <a:srgbClr val="FFFFFF"/>
              </a:solidFill>
              <a:uFill>
                <a:solidFill>
                  <a:srgbClr val="FFFFFF"/>
                </a:solidFill>
              </a:uFill>
              <a:latin typeface="Arial"/>
            </a:endParaRPr>
          </a:p>
        </p:txBody>
      </p:sp>
      <p:sp>
        <p:nvSpPr>
          <p:cNvPr id="745" name="TextShape 2"/>
          <p:cNvSpPr txBox="1"/>
          <p:nvPr/>
        </p:nvSpPr>
        <p:spPr>
          <a:xfrm>
            <a:off x="1867512" y="2985567"/>
            <a:ext cx="5317536" cy="571916"/>
          </a:xfrm>
          <a:prstGeom prst="rect">
            <a:avLst/>
          </a:prstGeom>
          <a:solidFill>
            <a:schemeClr val="accent1">
              <a:lumMod val="20000"/>
              <a:lumOff val="80000"/>
            </a:schemeClr>
          </a:solidFill>
          <a:ln>
            <a:noFill/>
          </a:ln>
        </p:spPr>
        <p:txBody>
          <a:bodyPr lIns="90000" tIns="45000" rIns="90000" bIns="45000"/>
          <a:lstStyle/>
          <a:p>
            <a:pPr algn="ctr"/>
            <a:r>
              <a:rPr lang="en-US" sz="2400" b="0" strike="noStrike" spc="-1" dirty="0" smtClean="0">
                <a:solidFill>
                  <a:schemeClr val="bg1"/>
                </a:solidFill>
                <a:uFill>
                  <a:solidFill>
                    <a:srgbClr val="FFFFFF"/>
                  </a:solidFill>
                </a:uFill>
                <a:latin typeface="Arial"/>
                <a:hlinkClick r:id="rId3"/>
              </a:rPr>
              <a:t>https://hrtclouddemo.github.io</a:t>
            </a:r>
            <a:endParaRPr lang="en-US" sz="2400" b="0" strike="noStrike" spc="-1" dirty="0">
              <a:solidFill>
                <a:schemeClr val="bg1"/>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46" name="TextShape 1"/>
          <p:cNvSpPr txBox="1"/>
          <p:nvPr/>
        </p:nvSpPr>
        <p:spPr>
          <a:xfrm>
            <a:off x="516960" y="2259360"/>
            <a:ext cx="8169840" cy="625320"/>
          </a:xfrm>
          <a:prstGeom prst="rect">
            <a:avLst/>
          </a:prstGeom>
          <a:noFill/>
          <a:ln>
            <a:noFill/>
          </a:ln>
        </p:spPr>
        <p:txBody>
          <a:bodyPr lIns="0" tIns="0" rIns="0" bIns="0" anchor="ctr"/>
          <a:lstStyle/>
          <a:p>
            <a:pPr algn="ctr"/>
            <a:r>
              <a:rPr lang="en-US" sz="4400" b="0" strike="noStrike" spc="-1">
                <a:solidFill>
                  <a:srgbClr val="FFFFFF"/>
                </a:solidFill>
                <a:uFill>
                  <a:solidFill>
                    <a:srgbClr val="FFFFFF"/>
                  </a:solidFill>
                </a:uFill>
                <a:latin typeface="Arial"/>
              </a:rPr>
              <a:t>1. Static Webpage</a:t>
            </a:r>
            <a:endParaRPr lang="en-US" sz="4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47" name="TextShape 1"/>
          <p:cNvSpPr txBox="1"/>
          <p:nvPr/>
        </p:nvSpPr>
        <p:spPr>
          <a:xfrm>
            <a:off x="516960" y="2259360"/>
            <a:ext cx="8169840" cy="625320"/>
          </a:xfrm>
          <a:prstGeom prst="rect">
            <a:avLst/>
          </a:prstGeom>
          <a:noFill/>
          <a:ln>
            <a:noFill/>
          </a:ln>
        </p:spPr>
        <p:txBody>
          <a:bodyPr lIns="0" tIns="0" rIns="0" bIns="0" anchor="ctr"/>
          <a:lstStyle/>
          <a:p>
            <a:pPr algn="ctr"/>
            <a:r>
              <a:rPr lang="en-US" sz="4400" b="0" strike="noStrike" spc="-1">
                <a:solidFill>
                  <a:srgbClr val="FFFFFF"/>
                </a:solidFill>
                <a:uFill>
                  <a:solidFill>
                    <a:srgbClr val="FFFFFF"/>
                  </a:solidFill>
                </a:uFill>
                <a:latin typeface="Arial"/>
              </a:rPr>
              <a:t>2. Collaborative Webpage</a:t>
            </a:r>
            <a:endParaRPr lang="en-US" sz="4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48" name="TextShape 1"/>
          <p:cNvSpPr txBox="1"/>
          <p:nvPr/>
        </p:nvSpPr>
        <p:spPr>
          <a:xfrm>
            <a:off x="516960" y="2259360"/>
            <a:ext cx="8169840" cy="625320"/>
          </a:xfrm>
          <a:prstGeom prst="rect">
            <a:avLst/>
          </a:prstGeom>
          <a:noFill/>
          <a:ln>
            <a:noFill/>
          </a:ln>
        </p:spPr>
        <p:txBody>
          <a:bodyPr lIns="0" tIns="0" rIns="0" bIns="0" anchor="ctr"/>
          <a:lstStyle/>
          <a:p>
            <a:pPr algn="ctr"/>
            <a:r>
              <a:rPr lang="en-US" sz="4400" b="0" strike="noStrike" spc="-1">
                <a:solidFill>
                  <a:srgbClr val="FFFFFF"/>
                </a:solidFill>
                <a:uFill>
                  <a:solidFill>
                    <a:srgbClr val="FFFFFF"/>
                  </a:solidFill>
                </a:uFill>
                <a:latin typeface="Arial"/>
              </a:rPr>
              <a:t>3. Consuming services</a:t>
            </a:r>
            <a:endParaRPr lang="en-US" sz="4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49" name="TextShape 1"/>
          <p:cNvSpPr txBox="1"/>
          <p:nvPr/>
        </p:nvSpPr>
        <p:spPr>
          <a:xfrm>
            <a:off x="516960" y="2259360"/>
            <a:ext cx="8169840" cy="625320"/>
          </a:xfrm>
          <a:prstGeom prst="rect">
            <a:avLst/>
          </a:prstGeom>
          <a:noFill/>
          <a:ln>
            <a:noFill/>
          </a:ln>
        </p:spPr>
        <p:txBody>
          <a:bodyPr lIns="0" tIns="0" rIns="0" bIns="0" anchor="ctr"/>
          <a:lstStyle/>
          <a:p>
            <a:pPr algn="ctr"/>
            <a:r>
              <a:rPr lang="en-US" sz="4400" b="0" strike="noStrike" spc="-1" dirty="0">
                <a:solidFill>
                  <a:srgbClr val="FFFFFF"/>
                </a:solidFill>
                <a:uFill>
                  <a:solidFill>
                    <a:srgbClr val="FFFFFF"/>
                  </a:solidFill>
                </a:uFill>
                <a:latin typeface="Arial"/>
              </a:rPr>
              <a:t>4. Porting chat app to </a:t>
            </a:r>
            <a:r>
              <a:rPr lang="en-US" sz="4400" b="0" strike="noStrike" spc="-1" dirty="0" smtClean="0">
                <a:solidFill>
                  <a:srgbClr val="FFFFFF"/>
                </a:solidFill>
                <a:uFill>
                  <a:solidFill>
                    <a:srgbClr val="FFFFFF"/>
                  </a:solidFill>
                </a:uFill>
                <a:latin typeface="Arial"/>
              </a:rPr>
              <a:t>IBM Cloud</a:t>
            </a:r>
            <a:endParaRPr lang="en-US" sz="44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3649"/>
        </a:solidFill>
        <a:effectLst/>
      </p:bgPr>
    </p:bg>
    <p:spTree>
      <p:nvGrpSpPr>
        <p:cNvPr id="1" name=""/>
        <p:cNvGrpSpPr/>
        <p:nvPr/>
      </p:nvGrpSpPr>
      <p:grpSpPr>
        <a:xfrm>
          <a:off x="0" y="0"/>
          <a:ext cx="0" cy="0"/>
          <a:chOff x="0" y="0"/>
          <a:chExt cx="0" cy="0"/>
        </a:xfrm>
      </p:grpSpPr>
      <p:sp>
        <p:nvSpPr>
          <p:cNvPr id="750" name="TextShape 1"/>
          <p:cNvSpPr txBox="1"/>
          <p:nvPr/>
        </p:nvSpPr>
        <p:spPr>
          <a:xfrm>
            <a:off x="516960" y="2259360"/>
            <a:ext cx="8169840" cy="625320"/>
          </a:xfrm>
          <a:prstGeom prst="rect">
            <a:avLst/>
          </a:prstGeom>
          <a:noFill/>
          <a:ln>
            <a:noFill/>
          </a:ln>
        </p:spPr>
        <p:txBody>
          <a:bodyPr lIns="0" tIns="0" rIns="0" bIns="0" anchor="ctr"/>
          <a:lstStyle/>
          <a:p>
            <a:pPr algn="ctr"/>
            <a:r>
              <a:rPr lang="en-US" sz="4400" b="0" strike="noStrike" spc="-1">
                <a:solidFill>
                  <a:srgbClr val="FFFFFF"/>
                </a:solidFill>
                <a:uFill>
                  <a:solidFill>
                    <a:srgbClr val="FFFFFF"/>
                  </a:solidFill>
                </a:uFill>
                <a:latin typeface="Arial"/>
              </a:rPr>
              <a:t>5. Extend chat app with service</a:t>
            </a:r>
            <a:endParaRPr lang="en-US" sz="4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Picture 4"/>
          <p:cNvPicPr/>
          <p:nvPr/>
        </p:nvPicPr>
        <p:blipFill>
          <a:blip r:embed="rId3"/>
          <a:stretch/>
        </p:blipFill>
        <p:spPr>
          <a:xfrm>
            <a:off x="0" y="0"/>
            <a:ext cx="9143640" cy="3657960"/>
          </a:xfrm>
          <a:prstGeom prst="rect">
            <a:avLst/>
          </a:prstGeom>
          <a:ln>
            <a:noFill/>
          </a:ln>
        </p:spPr>
      </p:pic>
      <p:sp>
        <p:nvSpPr>
          <p:cNvPr id="635" name="CustomShape 1"/>
          <p:cNvSpPr/>
          <p:nvPr/>
        </p:nvSpPr>
        <p:spPr>
          <a:xfrm>
            <a:off x="0" y="1689840"/>
            <a:ext cx="9143640" cy="253440"/>
          </a:xfrm>
          <a:prstGeom prst="rect">
            <a:avLst/>
          </a:prstGeom>
          <a:solidFill>
            <a:srgbClr val="0D426C">
              <a:alpha val="61000"/>
            </a:srgbClr>
          </a:solidFill>
          <a:ln w="25560">
            <a:noFill/>
          </a:ln>
          <a:effectLst>
            <a:outerShdw dist="25560" dir="5400000">
              <a:srgbClr val="000000">
                <a:alpha val="50000"/>
              </a:srgbClr>
            </a:outerShdw>
          </a:effectLst>
        </p:spPr>
        <p:style>
          <a:lnRef idx="0">
            <a:scrgbClr r="0" g="0" b="0"/>
          </a:lnRef>
          <a:fillRef idx="0">
            <a:scrgbClr r="0" g="0" b="0"/>
          </a:fillRef>
          <a:effectRef idx="0">
            <a:scrgbClr r="0" g="0" b="0"/>
          </a:effectRef>
          <a:fontRef idx="minor"/>
        </p:style>
      </p:sp>
      <p:sp>
        <p:nvSpPr>
          <p:cNvPr id="636" name="CustomShape 2"/>
          <p:cNvSpPr/>
          <p:nvPr/>
        </p:nvSpPr>
        <p:spPr>
          <a:xfrm>
            <a:off x="273240" y="2149920"/>
            <a:ext cx="2893680" cy="1249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1800" b="1" strike="noStrike" spc="-1">
                <a:solidFill>
                  <a:srgbClr val="FFFFFF"/>
                </a:solidFill>
                <a:uFill>
                  <a:solidFill>
                    <a:srgbClr val="FFFFFF"/>
                  </a:solidFill>
                </a:uFill>
                <a:latin typeface="Arial"/>
                <a:ea typeface="Helvetica Light"/>
              </a:rPr>
              <a:t>“Two guys in a Starbucks can have access to the same computing power as a Fortune 500 company.” </a:t>
            </a:r>
            <a:endParaRPr lang="en-US" sz="1800" b="0" strike="noStrike" spc="-1">
              <a:solidFill>
                <a:srgbClr val="000000"/>
              </a:solidFill>
              <a:uFill>
                <a:solidFill>
                  <a:srgbClr val="FFFFFF"/>
                </a:solidFill>
              </a:uFill>
              <a:latin typeface="Arial"/>
            </a:endParaRPr>
          </a:p>
          <a:p>
            <a:pPr>
              <a:lnSpc>
                <a:spcPct val="100000"/>
              </a:lnSpc>
            </a:pPr>
            <a:r>
              <a:rPr lang="en-US" sz="1000" b="0" i="1" strike="noStrike" spc="-1">
                <a:solidFill>
                  <a:srgbClr val="FFFFFF"/>
                </a:solidFill>
                <a:uFill>
                  <a:solidFill>
                    <a:srgbClr val="FFFFFF"/>
                  </a:solidFill>
                </a:uFill>
                <a:latin typeface="Arial"/>
                <a:ea typeface="Helvetica Light"/>
              </a:rPr>
              <a:t>Jim Deters - Founder, Galvanize</a:t>
            </a:r>
            <a:endParaRPr lang="en-US" sz="1800" b="0" strike="noStrike" spc="-1">
              <a:solidFill>
                <a:srgbClr val="000000"/>
              </a:solidFill>
              <a:uFill>
                <a:solidFill>
                  <a:srgbClr val="FFFFFF"/>
                </a:solidFill>
              </a:uFill>
              <a:latin typeface="Arial"/>
            </a:endParaRPr>
          </a:p>
        </p:txBody>
      </p:sp>
      <p:sp>
        <p:nvSpPr>
          <p:cNvPr id="637" name="CustomShape 3"/>
          <p:cNvSpPr/>
          <p:nvPr/>
        </p:nvSpPr>
        <p:spPr>
          <a:xfrm>
            <a:off x="47160" y="70560"/>
            <a:ext cx="4009320" cy="452160"/>
          </a:xfrm>
          <a:prstGeom prst="rect">
            <a:avLst/>
          </a:prstGeom>
          <a:noFill/>
          <a:ln>
            <a:noFill/>
          </a:ln>
        </p:spPr>
        <p:style>
          <a:lnRef idx="0">
            <a:scrgbClr r="0" g="0" b="0"/>
          </a:lnRef>
          <a:fillRef idx="0">
            <a:scrgbClr r="0" g="0" b="0"/>
          </a:fillRef>
          <a:effectRef idx="0">
            <a:scrgbClr r="0" g="0" b="0"/>
          </a:effectRef>
          <a:fontRef idx="minor"/>
        </p:style>
        <p:txBody>
          <a:bodyPr lIns="34200" tIns="17280" rIns="34200" bIns="17280"/>
          <a:lstStyle/>
          <a:p>
            <a:pPr>
              <a:lnSpc>
                <a:spcPct val="100000"/>
              </a:lnSpc>
            </a:pPr>
            <a:r>
              <a:rPr lang="en-US" sz="1800" b="1" strike="noStrike" spc="-1">
                <a:solidFill>
                  <a:srgbClr val="3ABB9F"/>
                </a:solidFill>
                <a:uFill>
                  <a:solidFill>
                    <a:srgbClr val="FFFFFF"/>
                  </a:solidFill>
                </a:uFill>
                <a:latin typeface="Calibri"/>
              </a:rPr>
              <a:t>The rate of innovation is increasing</a:t>
            </a:r>
            <a:endParaRPr lang="en-US" sz="1800" b="0" strike="noStrike" spc="-1">
              <a:solidFill>
                <a:srgbClr val="000000"/>
              </a:solidFill>
              <a:uFill>
                <a:solidFill>
                  <a:srgbClr val="FFFFFF"/>
                </a:solidFill>
              </a:uFill>
              <a:latin typeface="Arial"/>
            </a:endParaRPr>
          </a:p>
        </p:txBody>
      </p:sp>
      <p:pic>
        <p:nvPicPr>
          <p:cNvPr id="638" name="image88.png"/>
          <p:cNvPicPr/>
          <p:nvPr/>
        </p:nvPicPr>
        <p:blipFill>
          <a:blip r:embed="rId4"/>
          <a:stretch/>
        </p:blipFill>
        <p:spPr>
          <a:xfrm>
            <a:off x="2495880" y="3814920"/>
            <a:ext cx="384840" cy="384480"/>
          </a:xfrm>
          <a:prstGeom prst="rect">
            <a:avLst/>
          </a:prstGeom>
          <a:ln>
            <a:noFill/>
          </a:ln>
        </p:spPr>
      </p:pic>
      <p:pic>
        <p:nvPicPr>
          <p:cNvPr id="639" name="image36.png"/>
          <p:cNvPicPr/>
          <p:nvPr/>
        </p:nvPicPr>
        <p:blipFill>
          <a:blip r:embed="rId5"/>
          <a:stretch/>
        </p:blipFill>
        <p:spPr>
          <a:xfrm>
            <a:off x="2356560" y="3724920"/>
            <a:ext cx="648360" cy="570600"/>
          </a:xfrm>
          <a:prstGeom prst="rect">
            <a:avLst/>
          </a:prstGeom>
          <a:ln>
            <a:noFill/>
          </a:ln>
        </p:spPr>
      </p:pic>
      <p:pic>
        <p:nvPicPr>
          <p:cNvPr id="640" name="image36.png"/>
          <p:cNvPicPr/>
          <p:nvPr/>
        </p:nvPicPr>
        <p:blipFill>
          <a:blip r:embed="rId5"/>
          <a:stretch/>
        </p:blipFill>
        <p:spPr>
          <a:xfrm>
            <a:off x="7146360" y="4282560"/>
            <a:ext cx="648360" cy="571680"/>
          </a:xfrm>
          <a:prstGeom prst="rect">
            <a:avLst/>
          </a:prstGeom>
          <a:ln>
            <a:noFill/>
          </a:ln>
        </p:spPr>
      </p:pic>
      <p:pic>
        <p:nvPicPr>
          <p:cNvPr id="641" name="image82.png"/>
          <p:cNvPicPr/>
          <p:nvPr/>
        </p:nvPicPr>
        <p:blipFill>
          <a:blip r:embed="rId6"/>
          <a:stretch/>
        </p:blipFill>
        <p:spPr>
          <a:xfrm>
            <a:off x="7286040" y="4390920"/>
            <a:ext cx="384840" cy="385200"/>
          </a:xfrm>
          <a:prstGeom prst="rect">
            <a:avLst/>
          </a:prstGeom>
          <a:ln>
            <a:noFill/>
          </a:ln>
        </p:spPr>
      </p:pic>
      <p:pic>
        <p:nvPicPr>
          <p:cNvPr id="642" name="image36.png"/>
          <p:cNvPicPr/>
          <p:nvPr/>
        </p:nvPicPr>
        <p:blipFill>
          <a:blip r:embed="rId5"/>
          <a:stretch/>
        </p:blipFill>
        <p:spPr>
          <a:xfrm>
            <a:off x="1753200" y="4055040"/>
            <a:ext cx="648360" cy="570600"/>
          </a:xfrm>
          <a:prstGeom prst="rect">
            <a:avLst/>
          </a:prstGeom>
          <a:ln>
            <a:noFill/>
          </a:ln>
        </p:spPr>
      </p:pic>
      <p:pic>
        <p:nvPicPr>
          <p:cNvPr id="643" name="image68.png"/>
          <p:cNvPicPr/>
          <p:nvPr/>
        </p:nvPicPr>
        <p:blipFill>
          <a:blip r:embed="rId7"/>
          <a:stretch/>
        </p:blipFill>
        <p:spPr>
          <a:xfrm>
            <a:off x="1912680" y="4139280"/>
            <a:ext cx="354600" cy="354240"/>
          </a:xfrm>
          <a:prstGeom prst="rect">
            <a:avLst/>
          </a:prstGeom>
          <a:ln>
            <a:noFill/>
          </a:ln>
        </p:spPr>
      </p:pic>
      <p:pic>
        <p:nvPicPr>
          <p:cNvPr id="644" name="image36.png"/>
          <p:cNvPicPr/>
          <p:nvPr/>
        </p:nvPicPr>
        <p:blipFill>
          <a:blip r:embed="rId5"/>
          <a:stretch/>
        </p:blipFill>
        <p:spPr>
          <a:xfrm>
            <a:off x="2971800" y="3897720"/>
            <a:ext cx="648360" cy="570600"/>
          </a:xfrm>
          <a:prstGeom prst="rect">
            <a:avLst/>
          </a:prstGeom>
          <a:ln>
            <a:noFill/>
          </a:ln>
        </p:spPr>
      </p:pic>
      <p:pic>
        <p:nvPicPr>
          <p:cNvPr id="645" name="image65.png"/>
          <p:cNvPicPr/>
          <p:nvPr/>
        </p:nvPicPr>
        <p:blipFill>
          <a:blip r:embed="rId8"/>
          <a:stretch/>
        </p:blipFill>
        <p:spPr>
          <a:xfrm>
            <a:off x="3102480" y="3987000"/>
            <a:ext cx="384840" cy="384480"/>
          </a:xfrm>
          <a:prstGeom prst="rect">
            <a:avLst/>
          </a:prstGeom>
          <a:ln>
            <a:noFill/>
          </a:ln>
        </p:spPr>
      </p:pic>
      <p:pic>
        <p:nvPicPr>
          <p:cNvPr id="646" name="image36.png"/>
          <p:cNvPicPr/>
          <p:nvPr/>
        </p:nvPicPr>
        <p:blipFill>
          <a:blip r:embed="rId5"/>
          <a:stretch/>
        </p:blipFill>
        <p:spPr>
          <a:xfrm>
            <a:off x="5912640" y="3732480"/>
            <a:ext cx="646200" cy="570600"/>
          </a:xfrm>
          <a:prstGeom prst="rect">
            <a:avLst/>
          </a:prstGeom>
          <a:ln>
            <a:noFill/>
          </a:ln>
        </p:spPr>
      </p:pic>
      <p:pic>
        <p:nvPicPr>
          <p:cNvPr id="647" name="image67.png"/>
          <p:cNvPicPr/>
          <p:nvPr/>
        </p:nvPicPr>
        <p:blipFill>
          <a:blip r:embed="rId9"/>
          <a:stretch/>
        </p:blipFill>
        <p:spPr>
          <a:xfrm>
            <a:off x="6052320" y="3850560"/>
            <a:ext cx="330480" cy="331200"/>
          </a:xfrm>
          <a:prstGeom prst="rect">
            <a:avLst/>
          </a:prstGeom>
          <a:ln>
            <a:noFill/>
          </a:ln>
        </p:spPr>
      </p:pic>
      <p:pic>
        <p:nvPicPr>
          <p:cNvPr id="648" name="image69.png"/>
          <p:cNvPicPr/>
          <p:nvPr/>
        </p:nvPicPr>
        <p:blipFill>
          <a:blip r:embed="rId10"/>
          <a:stretch/>
        </p:blipFill>
        <p:spPr>
          <a:xfrm>
            <a:off x="4165560" y="3973320"/>
            <a:ext cx="658440" cy="580320"/>
          </a:xfrm>
          <a:prstGeom prst="rect">
            <a:avLst/>
          </a:prstGeom>
          <a:ln>
            <a:noFill/>
          </a:ln>
        </p:spPr>
      </p:pic>
      <p:pic>
        <p:nvPicPr>
          <p:cNvPr id="649" name="image71.png"/>
          <p:cNvPicPr/>
          <p:nvPr/>
        </p:nvPicPr>
        <p:blipFill>
          <a:blip r:embed="rId11"/>
          <a:stretch/>
        </p:blipFill>
        <p:spPr>
          <a:xfrm>
            <a:off x="4331160" y="4087440"/>
            <a:ext cx="334800" cy="335520"/>
          </a:xfrm>
          <a:prstGeom prst="rect">
            <a:avLst/>
          </a:prstGeom>
          <a:ln>
            <a:noFill/>
          </a:ln>
        </p:spPr>
      </p:pic>
      <p:pic>
        <p:nvPicPr>
          <p:cNvPr id="650" name="image36.png"/>
          <p:cNvPicPr/>
          <p:nvPr/>
        </p:nvPicPr>
        <p:blipFill>
          <a:blip r:embed="rId5"/>
          <a:stretch/>
        </p:blipFill>
        <p:spPr>
          <a:xfrm>
            <a:off x="3546720" y="4248360"/>
            <a:ext cx="648360" cy="570600"/>
          </a:xfrm>
          <a:prstGeom prst="rect">
            <a:avLst/>
          </a:prstGeom>
          <a:ln>
            <a:noFill/>
          </a:ln>
        </p:spPr>
      </p:pic>
      <p:pic>
        <p:nvPicPr>
          <p:cNvPr id="651" name="image80.png"/>
          <p:cNvPicPr/>
          <p:nvPr/>
        </p:nvPicPr>
        <p:blipFill>
          <a:blip r:embed="rId12"/>
          <a:stretch/>
        </p:blipFill>
        <p:spPr>
          <a:xfrm>
            <a:off x="3699000" y="4359600"/>
            <a:ext cx="342720" cy="342360"/>
          </a:xfrm>
          <a:prstGeom prst="rect">
            <a:avLst/>
          </a:prstGeom>
          <a:ln>
            <a:noFill/>
          </a:ln>
        </p:spPr>
      </p:pic>
      <p:pic>
        <p:nvPicPr>
          <p:cNvPr id="652" name="image36.png"/>
          <p:cNvPicPr/>
          <p:nvPr/>
        </p:nvPicPr>
        <p:blipFill>
          <a:blip r:embed="rId5"/>
          <a:stretch/>
        </p:blipFill>
        <p:spPr>
          <a:xfrm>
            <a:off x="4790520" y="3735000"/>
            <a:ext cx="648360" cy="570600"/>
          </a:xfrm>
          <a:prstGeom prst="rect">
            <a:avLst/>
          </a:prstGeom>
          <a:ln>
            <a:noFill/>
          </a:ln>
        </p:spPr>
      </p:pic>
      <p:pic>
        <p:nvPicPr>
          <p:cNvPr id="653" name="image83.png"/>
          <p:cNvPicPr/>
          <p:nvPr/>
        </p:nvPicPr>
        <p:blipFill>
          <a:blip r:embed="rId13"/>
          <a:stretch/>
        </p:blipFill>
        <p:spPr>
          <a:xfrm>
            <a:off x="4929120" y="3835080"/>
            <a:ext cx="369720" cy="369360"/>
          </a:xfrm>
          <a:prstGeom prst="rect">
            <a:avLst/>
          </a:prstGeom>
          <a:ln>
            <a:noFill/>
          </a:ln>
        </p:spPr>
      </p:pic>
      <p:pic>
        <p:nvPicPr>
          <p:cNvPr id="654" name="image36.png"/>
          <p:cNvPicPr/>
          <p:nvPr/>
        </p:nvPicPr>
        <p:blipFill>
          <a:blip r:embed="rId5"/>
          <a:stretch/>
        </p:blipFill>
        <p:spPr>
          <a:xfrm>
            <a:off x="6497640" y="4055040"/>
            <a:ext cx="648360" cy="570600"/>
          </a:xfrm>
          <a:prstGeom prst="rect">
            <a:avLst/>
          </a:prstGeom>
          <a:ln>
            <a:noFill/>
          </a:ln>
        </p:spPr>
      </p:pic>
      <p:pic>
        <p:nvPicPr>
          <p:cNvPr id="655" name="image86.png"/>
          <p:cNvPicPr/>
          <p:nvPr/>
        </p:nvPicPr>
        <p:blipFill>
          <a:blip r:embed="rId14"/>
          <a:stretch/>
        </p:blipFill>
        <p:spPr>
          <a:xfrm>
            <a:off x="6633000" y="4141440"/>
            <a:ext cx="384840" cy="384480"/>
          </a:xfrm>
          <a:prstGeom prst="rect">
            <a:avLst/>
          </a:prstGeom>
          <a:ln>
            <a:noFill/>
          </a:ln>
        </p:spPr>
      </p:pic>
      <p:pic>
        <p:nvPicPr>
          <p:cNvPr id="656" name="image36.png"/>
          <p:cNvPicPr/>
          <p:nvPr/>
        </p:nvPicPr>
        <p:blipFill>
          <a:blip r:embed="rId5"/>
          <a:stretch/>
        </p:blipFill>
        <p:spPr>
          <a:xfrm>
            <a:off x="7745040" y="3955680"/>
            <a:ext cx="648360" cy="571680"/>
          </a:xfrm>
          <a:prstGeom prst="rect">
            <a:avLst/>
          </a:prstGeom>
          <a:ln>
            <a:noFill/>
          </a:ln>
        </p:spPr>
      </p:pic>
      <p:pic>
        <p:nvPicPr>
          <p:cNvPr id="657" name="image63.png"/>
          <p:cNvPicPr/>
          <p:nvPr/>
        </p:nvPicPr>
        <p:blipFill>
          <a:blip r:embed="rId15"/>
          <a:stretch/>
        </p:blipFill>
        <p:spPr>
          <a:xfrm>
            <a:off x="7927560" y="4077000"/>
            <a:ext cx="309600" cy="309960"/>
          </a:xfrm>
          <a:prstGeom prst="rect">
            <a:avLst/>
          </a:prstGeom>
          <a:ln>
            <a:noFill/>
          </a:ln>
        </p:spPr>
      </p:pic>
      <p:pic>
        <p:nvPicPr>
          <p:cNvPr id="658" name="image36.png"/>
          <p:cNvPicPr/>
          <p:nvPr/>
        </p:nvPicPr>
        <p:blipFill>
          <a:blip r:embed="rId5"/>
          <a:stretch/>
        </p:blipFill>
        <p:spPr>
          <a:xfrm>
            <a:off x="5340240" y="4078080"/>
            <a:ext cx="648360" cy="570600"/>
          </a:xfrm>
          <a:prstGeom prst="rect">
            <a:avLst/>
          </a:prstGeom>
          <a:ln>
            <a:noFill/>
          </a:ln>
        </p:spPr>
      </p:pic>
      <p:pic>
        <p:nvPicPr>
          <p:cNvPr id="659" name="image66.png"/>
          <p:cNvPicPr/>
          <p:nvPr/>
        </p:nvPicPr>
        <p:blipFill>
          <a:blip r:embed="rId16"/>
          <a:stretch/>
        </p:blipFill>
        <p:spPr>
          <a:xfrm>
            <a:off x="5505840" y="4200120"/>
            <a:ext cx="324720" cy="324360"/>
          </a:xfrm>
          <a:prstGeom prst="rect">
            <a:avLst/>
          </a:prstGeom>
          <a:ln>
            <a:noFill/>
          </a:ln>
        </p:spPr>
      </p:pic>
      <p:pic>
        <p:nvPicPr>
          <p:cNvPr id="660" name="image36.png"/>
          <p:cNvPicPr/>
          <p:nvPr/>
        </p:nvPicPr>
        <p:blipFill>
          <a:blip r:embed="rId5"/>
          <a:stretch/>
        </p:blipFill>
        <p:spPr>
          <a:xfrm>
            <a:off x="5934240" y="4406040"/>
            <a:ext cx="648360" cy="570600"/>
          </a:xfrm>
          <a:prstGeom prst="rect">
            <a:avLst/>
          </a:prstGeom>
          <a:ln>
            <a:noFill/>
          </a:ln>
        </p:spPr>
      </p:pic>
      <p:pic>
        <p:nvPicPr>
          <p:cNvPr id="661" name="image75.png"/>
          <p:cNvPicPr/>
          <p:nvPr/>
        </p:nvPicPr>
        <p:blipFill>
          <a:blip r:embed="rId17"/>
          <a:stretch/>
        </p:blipFill>
        <p:spPr>
          <a:xfrm>
            <a:off x="6074640" y="4516200"/>
            <a:ext cx="384840" cy="384480"/>
          </a:xfrm>
          <a:prstGeom prst="rect">
            <a:avLst/>
          </a:prstGeom>
          <a:ln>
            <a:noFill/>
          </a:ln>
        </p:spPr>
      </p:pic>
      <p:pic>
        <p:nvPicPr>
          <p:cNvPr id="662" name="image36.png"/>
          <p:cNvPicPr/>
          <p:nvPr/>
        </p:nvPicPr>
        <p:blipFill>
          <a:blip r:embed="rId5"/>
          <a:stretch/>
        </p:blipFill>
        <p:spPr>
          <a:xfrm>
            <a:off x="1149840" y="4511880"/>
            <a:ext cx="648360" cy="570600"/>
          </a:xfrm>
          <a:prstGeom prst="rect">
            <a:avLst/>
          </a:prstGeom>
          <a:ln>
            <a:noFill/>
          </a:ln>
        </p:spPr>
      </p:pic>
      <p:pic>
        <p:nvPicPr>
          <p:cNvPr id="663" name="image84.png"/>
          <p:cNvPicPr/>
          <p:nvPr/>
        </p:nvPicPr>
        <p:blipFill>
          <a:blip r:embed="rId18"/>
          <a:stretch/>
        </p:blipFill>
        <p:spPr>
          <a:xfrm>
            <a:off x="1285920" y="4606920"/>
            <a:ext cx="384840" cy="384480"/>
          </a:xfrm>
          <a:prstGeom prst="rect">
            <a:avLst/>
          </a:prstGeom>
          <a:ln>
            <a:noFill/>
          </a:ln>
        </p:spPr>
      </p:pic>
      <p:sp>
        <p:nvSpPr>
          <p:cNvPr id="664" name="CustomShape 4"/>
          <p:cNvSpPr/>
          <p:nvPr/>
        </p:nvSpPr>
        <p:spPr>
          <a:xfrm>
            <a:off x="5571360" y="2517480"/>
            <a:ext cx="1173960" cy="39888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r">
              <a:lnSpc>
                <a:spcPct val="100000"/>
              </a:lnSpc>
            </a:pPr>
            <a:r>
              <a:rPr lang="en-US" sz="900" b="0" strike="noStrike" spc="-1">
                <a:solidFill>
                  <a:srgbClr val="FFFFFF"/>
                </a:solidFill>
                <a:uFill>
                  <a:solidFill>
                    <a:srgbClr val="FFFFFF"/>
                  </a:solidFill>
                </a:uFill>
                <a:latin typeface="Helvetica Neue"/>
                <a:ea typeface="Helvetica Light"/>
              </a:rPr>
              <a:t>Design Thinking</a:t>
            </a:r>
            <a:endParaRPr lang="en-US" sz="1800" b="0" strike="noStrike" spc="-1">
              <a:solidFill>
                <a:srgbClr val="000000"/>
              </a:solidFill>
              <a:uFill>
                <a:solidFill>
                  <a:srgbClr val="FFFFFF"/>
                </a:solidFill>
              </a:uFill>
              <a:latin typeface="Arial"/>
            </a:endParaRPr>
          </a:p>
        </p:txBody>
      </p:sp>
      <p:sp>
        <p:nvSpPr>
          <p:cNvPr id="665" name="CustomShape 5"/>
          <p:cNvSpPr/>
          <p:nvPr/>
        </p:nvSpPr>
        <p:spPr>
          <a:xfrm>
            <a:off x="6548400" y="4630320"/>
            <a:ext cx="65844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ctr">
              <a:lnSpc>
                <a:spcPct val="100000"/>
              </a:lnSpc>
            </a:pPr>
            <a:r>
              <a:rPr lang="en-US" sz="900" b="0" strike="noStrike" spc="-1">
                <a:solidFill>
                  <a:srgbClr val="FFFFFF"/>
                </a:solidFill>
                <a:uFill>
                  <a:solidFill>
                    <a:srgbClr val="FFFFFF"/>
                  </a:solidFill>
                </a:uFill>
                <a:latin typeface="Helvetica Neue"/>
                <a:ea typeface="Helvetica Light"/>
              </a:rPr>
              <a:t>Containers</a:t>
            </a:r>
            <a:endParaRPr lang="en-US" sz="1800" b="0" strike="noStrike" spc="-1">
              <a:solidFill>
                <a:srgbClr val="000000"/>
              </a:solidFill>
              <a:uFill>
                <a:solidFill>
                  <a:srgbClr val="FFFFFF"/>
                </a:solidFill>
              </a:uFill>
              <a:latin typeface="Arial"/>
            </a:endParaRPr>
          </a:p>
        </p:txBody>
      </p:sp>
      <p:sp>
        <p:nvSpPr>
          <p:cNvPr id="666" name="CustomShape 6"/>
          <p:cNvSpPr/>
          <p:nvPr/>
        </p:nvSpPr>
        <p:spPr>
          <a:xfrm>
            <a:off x="4042080" y="4576680"/>
            <a:ext cx="90360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ctr">
              <a:lnSpc>
                <a:spcPct val="100000"/>
              </a:lnSpc>
            </a:pPr>
            <a:r>
              <a:rPr lang="en-US" sz="900" b="0" strike="noStrike" spc="-1">
                <a:solidFill>
                  <a:srgbClr val="FFFFFF"/>
                </a:solidFill>
                <a:uFill>
                  <a:solidFill>
                    <a:srgbClr val="FFFFFF"/>
                  </a:solidFill>
                </a:uFill>
                <a:latin typeface="Helvetica Neue"/>
                <a:ea typeface="Helvetica Light"/>
              </a:rPr>
              <a:t>Extreme </a:t>
            </a:r>
            <a:endParaRPr lang="en-US" sz="1800" b="0" strike="noStrike" spc="-1">
              <a:solidFill>
                <a:srgbClr val="000000"/>
              </a:solidFill>
              <a:uFill>
                <a:solidFill>
                  <a:srgbClr val="FFFFFF"/>
                </a:solidFill>
              </a:uFill>
              <a:latin typeface="Arial"/>
            </a:endParaRPr>
          </a:p>
          <a:p>
            <a:pPr algn="ctr">
              <a:lnSpc>
                <a:spcPct val="100000"/>
              </a:lnSpc>
            </a:pPr>
            <a:r>
              <a:rPr lang="en-US" sz="900" b="0" strike="noStrike" spc="-1">
                <a:solidFill>
                  <a:srgbClr val="FFFFFF"/>
                </a:solidFill>
                <a:uFill>
                  <a:solidFill>
                    <a:srgbClr val="FFFFFF"/>
                  </a:solidFill>
                </a:uFill>
                <a:latin typeface="Helvetica Neue"/>
                <a:ea typeface="Helvetica Light"/>
              </a:rPr>
              <a:t>Agile</a:t>
            </a:r>
            <a:endParaRPr lang="en-US" sz="1800" b="0" strike="noStrike" spc="-1">
              <a:solidFill>
                <a:srgbClr val="000000"/>
              </a:solidFill>
              <a:uFill>
                <a:solidFill>
                  <a:srgbClr val="FFFFFF"/>
                </a:solidFill>
              </a:uFill>
              <a:latin typeface="Arial"/>
            </a:endParaRPr>
          </a:p>
        </p:txBody>
      </p:sp>
      <p:sp>
        <p:nvSpPr>
          <p:cNvPr id="667" name="CustomShape 7"/>
          <p:cNvSpPr/>
          <p:nvPr/>
        </p:nvSpPr>
        <p:spPr>
          <a:xfrm>
            <a:off x="1872360" y="4261680"/>
            <a:ext cx="90360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r">
              <a:lnSpc>
                <a:spcPct val="100000"/>
              </a:lnSpc>
            </a:pPr>
            <a:r>
              <a:rPr lang="en-US" sz="900" b="0" strike="noStrike" spc="-1">
                <a:solidFill>
                  <a:srgbClr val="FFFFFF"/>
                </a:solidFill>
                <a:uFill>
                  <a:solidFill>
                    <a:srgbClr val="FFFFFF"/>
                  </a:solidFill>
                </a:uFill>
                <a:latin typeface="Helvetica Neue"/>
                <a:ea typeface="Helvetica Light"/>
              </a:rPr>
              <a:t>IoT</a:t>
            </a:r>
            <a:endParaRPr lang="en-US" sz="1800" b="0" strike="noStrike" spc="-1">
              <a:solidFill>
                <a:srgbClr val="000000"/>
              </a:solidFill>
              <a:uFill>
                <a:solidFill>
                  <a:srgbClr val="FFFFFF"/>
                </a:solidFill>
              </a:uFill>
              <a:latin typeface="Arial"/>
            </a:endParaRPr>
          </a:p>
        </p:txBody>
      </p:sp>
      <p:sp>
        <p:nvSpPr>
          <p:cNvPr id="668" name="CustomShape 8"/>
          <p:cNvSpPr/>
          <p:nvPr/>
        </p:nvSpPr>
        <p:spPr>
          <a:xfrm>
            <a:off x="3385800" y="3950640"/>
            <a:ext cx="64512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r">
              <a:lnSpc>
                <a:spcPct val="100000"/>
              </a:lnSpc>
            </a:pPr>
            <a:r>
              <a:rPr lang="en-US" sz="900" b="0" strike="noStrike" spc="-1">
                <a:solidFill>
                  <a:srgbClr val="FFFFFF"/>
                </a:solidFill>
                <a:uFill>
                  <a:solidFill>
                    <a:srgbClr val="FFFFFF"/>
                  </a:solidFill>
                </a:uFill>
                <a:latin typeface="Helvetica Neue"/>
                <a:ea typeface="Helvetica Light"/>
              </a:rPr>
              <a:t>APIs</a:t>
            </a:r>
            <a:endParaRPr lang="en-US" sz="1800" b="0" strike="noStrike" spc="-1">
              <a:solidFill>
                <a:srgbClr val="000000"/>
              </a:solidFill>
              <a:uFill>
                <a:solidFill>
                  <a:srgbClr val="FFFFFF"/>
                </a:solidFill>
              </a:uFill>
              <a:latin typeface="Arial"/>
            </a:endParaRPr>
          </a:p>
        </p:txBody>
      </p:sp>
      <p:sp>
        <p:nvSpPr>
          <p:cNvPr id="669" name="CustomShape 9"/>
          <p:cNvSpPr/>
          <p:nvPr/>
        </p:nvSpPr>
        <p:spPr>
          <a:xfrm>
            <a:off x="7195680" y="3916440"/>
            <a:ext cx="55440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ctr">
              <a:lnSpc>
                <a:spcPct val="100000"/>
              </a:lnSpc>
            </a:pPr>
            <a:r>
              <a:rPr lang="en-US" sz="900" b="0" strike="noStrike" spc="-1">
                <a:solidFill>
                  <a:srgbClr val="FFFFFF"/>
                </a:solidFill>
                <a:uFill>
                  <a:solidFill>
                    <a:srgbClr val="FFFFFF"/>
                  </a:solidFill>
                </a:uFill>
                <a:latin typeface="Helvetica Neue"/>
                <a:ea typeface="Helvetica Light"/>
              </a:rPr>
              <a:t>Micro</a:t>
            </a:r>
            <a:endParaRPr lang="en-US" sz="1800" b="0" strike="noStrike" spc="-1">
              <a:solidFill>
                <a:srgbClr val="000000"/>
              </a:solidFill>
              <a:uFill>
                <a:solidFill>
                  <a:srgbClr val="FFFFFF"/>
                </a:solidFill>
              </a:uFill>
              <a:latin typeface="Arial"/>
            </a:endParaRPr>
          </a:p>
          <a:p>
            <a:pPr algn="ctr">
              <a:lnSpc>
                <a:spcPct val="100000"/>
              </a:lnSpc>
            </a:pPr>
            <a:r>
              <a:rPr lang="en-US" sz="900" b="0" strike="noStrike" spc="-1">
                <a:solidFill>
                  <a:srgbClr val="FFFFFF"/>
                </a:solidFill>
                <a:uFill>
                  <a:solidFill>
                    <a:srgbClr val="FFFFFF"/>
                  </a:solidFill>
                </a:uFill>
                <a:latin typeface="Helvetica Neue"/>
                <a:ea typeface="Helvetica Light"/>
              </a:rPr>
              <a:t>services</a:t>
            </a:r>
            <a:endParaRPr lang="en-US" sz="1800" b="0" strike="noStrike" spc="-1">
              <a:solidFill>
                <a:srgbClr val="000000"/>
              </a:solidFill>
              <a:uFill>
                <a:solidFill>
                  <a:srgbClr val="FFFFFF"/>
                </a:solidFill>
              </a:uFill>
              <a:latin typeface="Arial"/>
            </a:endParaRPr>
          </a:p>
        </p:txBody>
      </p:sp>
      <p:sp>
        <p:nvSpPr>
          <p:cNvPr id="670" name="CustomShape 10"/>
          <p:cNvSpPr/>
          <p:nvPr/>
        </p:nvSpPr>
        <p:spPr>
          <a:xfrm>
            <a:off x="5338440" y="4618440"/>
            <a:ext cx="64080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ctr">
              <a:lnSpc>
                <a:spcPct val="100000"/>
              </a:lnSpc>
            </a:pPr>
            <a:r>
              <a:rPr lang="en-US" sz="900" b="0" strike="noStrike" spc="-1">
                <a:solidFill>
                  <a:srgbClr val="FFFFFF"/>
                </a:solidFill>
                <a:uFill>
                  <a:solidFill>
                    <a:srgbClr val="FFFFFF"/>
                  </a:solidFill>
                </a:uFill>
                <a:latin typeface="Helvetica Neue"/>
                <a:ea typeface="Helvetica Light"/>
              </a:rPr>
              <a:t>Tooling</a:t>
            </a:r>
            <a:endParaRPr lang="en-US" sz="1800" b="0" strike="noStrike" spc="-1">
              <a:solidFill>
                <a:srgbClr val="000000"/>
              </a:solidFill>
              <a:uFill>
                <a:solidFill>
                  <a:srgbClr val="FFFFFF"/>
                </a:solidFill>
              </a:uFill>
              <a:latin typeface="Arial"/>
            </a:endParaRPr>
          </a:p>
        </p:txBody>
      </p:sp>
      <p:sp>
        <p:nvSpPr>
          <p:cNvPr id="671" name="CustomShape 11"/>
          <p:cNvSpPr/>
          <p:nvPr/>
        </p:nvSpPr>
        <p:spPr>
          <a:xfrm>
            <a:off x="1420200" y="3768840"/>
            <a:ext cx="903600" cy="306720"/>
          </a:xfrm>
          <a:prstGeom prst="rect">
            <a:avLst/>
          </a:prstGeom>
          <a:noFill/>
          <a:ln>
            <a:noFill/>
          </a:ln>
        </p:spPr>
        <p:style>
          <a:lnRef idx="0">
            <a:scrgbClr r="0" g="0" b="0"/>
          </a:lnRef>
          <a:fillRef idx="0">
            <a:scrgbClr r="0" g="0" b="0"/>
          </a:fillRef>
          <a:effectRef idx="0">
            <a:scrgbClr r="0" g="0" b="0"/>
          </a:effectRef>
          <a:fontRef idx="minor"/>
        </p:style>
        <p:txBody>
          <a:bodyPr lIns="26640" tIns="26640" rIns="26640" bIns="26640" anchor="ctr"/>
          <a:lstStyle/>
          <a:p>
            <a:pPr algn="r">
              <a:lnSpc>
                <a:spcPct val="100000"/>
              </a:lnSpc>
            </a:pPr>
            <a:r>
              <a:rPr lang="en-US" sz="900" b="0" strike="noStrike" spc="-1">
                <a:solidFill>
                  <a:srgbClr val="FFFFFF"/>
                </a:solidFill>
                <a:uFill>
                  <a:solidFill>
                    <a:srgbClr val="FFFFFF"/>
                  </a:solidFill>
                </a:uFill>
                <a:latin typeface="Helvetica Neue"/>
                <a:ea typeface="Helvetica Light"/>
              </a:rPr>
              <a:t>Runtimes</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ustomShape 1"/>
          <p:cNvSpPr/>
          <p:nvPr/>
        </p:nvSpPr>
        <p:spPr>
          <a:xfrm>
            <a:off x="0" y="0"/>
            <a:ext cx="9167760" cy="5143320"/>
          </a:xfrm>
          <a:prstGeom prst="rect">
            <a:avLst/>
          </a:prstGeom>
          <a:solidFill>
            <a:srgbClr val="D9D9D9"/>
          </a:solidFill>
          <a:ln w="12600">
            <a:noFill/>
          </a:ln>
        </p:spPr>
        <p:style>
          <a:lnRef idx="0">
            <a:scrgbClr r="0" g="0" b="0"/>
          </a:lnRef>
          <a:fillRef idx="0">
            <a:scrgbClr r="0" g="0" b="0"/>
          </a:fillRef>
          <a:effectRef idx="0">
            <a:scrgbClr r="0" g="0" b="0"/>
          </a:effectRef>
          <a:fontRef idx="minor"/>
        </p:style>
      </p:sp>
      <p:sp>
        <p:nvSpPr>
          <p:cNvPr id="752" name="CustomShape 2"/>
          <p:cNvSpPr/>
          <p:nvPr/>
        </p:nvSpPr>
        <p:spPr>
          <a:xfrm>
            <a:off x="0" y="32984"/>
            <a:ext cx="9167760" cy="5148720"/>
          </a:xfrm>
          <a:prstGeom prst="rect">
            <a:avLst/>
          </a:prstGeom>
          <a:solidFill>
            <a:srgbClr val="062451">
              <a:alpha val="66000"/>
            </a:srgbClr>
          </a:solidFill>
          <a:ln w="12600">
            <a:noFill/>
          </a:ln>
        </p:spPr>
        <p:style>
          <a:lnRef idx="0">
            <a:scrgbClr r="0" g="0" b="0"/>
          </a:lnRef>
          <a:fillRef idx="0">
            <a:scrgbClr r="0" g="0" b="0"/>
          </a:fillRef>
          <a:effectRef idx="0">
            <a:scrgbClr r="0" g="0" b="0"/>
          </a:effectRef>
          <a:fontRef idx="minor"/>
        </p:style>
      </p:sp>
      <p:sp>
        <p:nvSpPr>
          <p:cNvPr id="753" name="CustomShape 3"/>
          <p:cNvSpPr/>
          <p:nvPr/>
        </p:nvSpPr>
        <p:spPr>
          <a:xfrm>
            <a:off x="-242640" y="2064240"/>
            <a:ext cx="9628560" cy="1219320"/>
          </a:xfrm>
          <a:prstGeom prst="rect">
            <a:avLst/>
          </a:prstGeom>
          <a:noFill/>
          <a:ln w="12600">
            <a:noFill/>
          </a:ln>
        </p:spPr>
        <p:style>
          <a:lnRef idx="0">
            <a:scrgbClr r="0" g="0" b="0"/>
          </a:lnRef>
          <a:fillRef idx="0">
            <a:scrgbClr r="0" g="0" b="0"/>
          </a:fillRef>
          <a:effectRef idx="0">
            <a:scrgbClr r="0" g="0" b="0"/>
          </a:effectRef>
          <a:fontRef idx="minor"/>
        </p:style>
        <p:txBody>
          <a:bodyPr lIns="60840" tIns="60840" rIns="60840" bIns="60840" anchor="ctr"/>
          <a:lstStyle/>
          <a:p>
            <a:pPr algn="ctr">
              <a:lnSpc>
                <a:spcPct val="140000"/>
              </a:lnSpc>
            </a:pPr>
            <a:r>
              <a:rPr lang="en-US" sz="4800" b="1" strike="noStrike" spc="-1">
                <a:solidFill>
                  <a:srgbClr val="FFFFFF"/>
                </a:solidFill>
                <a:uFill>
                  <a:solidFill>
                    <a:srgbClr val="FFFFFF"/>
                  </a:solidFill>
                </a:uFill>
                <a:latin typeface="Calibri"/>
              </a:rPr>
              <a:t>THANK YOU</a:t>
            </a:r>
            <a:endParaRPr lang="en-US" sz="1800" b="0" strike="noStrike" spc="-1">
              <a:solidFill>
                <a:srgbClr val="000000"/>
              </a:solidFill>
              <a:uFill>
                <a:solidFill>
                  <a:srgbClr val="FFFFFF"/>
                </a:solidFill>
              </a:uFill>
              <a:latin typeface="Arial"/>
            </a:endParaRPr>
          </a:p>
          <a:p>
            <a:pPr algn="ctr">
              <a:lnSpc>
                <a:spcPct val="100000"/>
              </a:lnSpc>
            </a:pPr>
            <a:r>
              <a:rPr lang="en-US" sz="2400" b="0" strike="noStrike" spc="-1">
                <a:solidFill>
                  <a:srgbClr val="FFFFFF"/>
                </a:solidFill>
                <a:uFill>
                  <a:solidFill>
                    <a:srgbClr val="FFFFFF"/>
                  </a:solidFill>
                </a:uFill>
                <a:latin typeface="Calibri"/>
              </a:rPr>
              <a:t>QUESTIONS?</a:t>
            </a:r>
            <a:endParaRPr lang="en-US" sz="1800" b="0" strike="noStrike" spc="-1">
              <a:solidFill>
                <a:srgbClr val="000000"/>
              </a:solidFill>
              <a:uFill>
                <a:solidFill>
                  <a:srgbClr val="FFFFFF"/>
                </a:solidFill>
              </a:uFill>
              <a:latin typeface="Arial"/>
            </a:endParaRPr>
          </a:p>
        </p:txBody>
      </p:sp>
      <p:sp>
        <p:nvSpPr>
          <p:cNvPr id="754" name="CustomShape 4"/>
          <p:cNvSpPr/>
          <p:nvPr/>
        </p:nvSpPr>
        <p:spPr>
          <a:xfrm>
            <a:off x="3949200" y="963000"/>
            <a:ext cx="1215360" cy="909720"/>
          </a:xfrm>
          <a:custGeom>
            <a:avLst/>
            <a:gdLst/>
            <a:ahLst/>
            <a:cxnLst/>
            <a:rect l="l" t="t" r="r" b="b"/>
            <a:pathLst>
              <a:path w="21080" h="21600">
                <a:moveTo>
                  <a:pt x="3638" y="12143"/>
                </a:moveTo>
                <a:cubicBezTo>
                  <a:pt x="0" y="21600"/>
                  <a:pt x="0" y="21600"/>
                  <a:pt x="0" y="21600"/>
                </a:cubicBezTo>
                <a:cubicBezTo>
                  <a:pt x="9322" y="17864"/>
                  <a:pt x="9322" y="17864"/>
                  <a:pt x="9322" y="17864"/>
                </a:cubicBezTo>
                <a:cubicBezTo>
                  <a:pt x="9095" y="17864"/>
                  <a:pt x="8981" y="17864"/>
                  <a:pt x="8754" y="17864"/>
                </a:cubicBezTo>
                <a:cubicBezTo>
                  <a:pt x="5912" y="17864"/>
                  <a:pt x="3297" y="15062"/>
                  <a:pt x="3638" y="12143"/>
                </a:cubicBezTo>
                <a:close/>
                <a:moveTo>
                  <a:pt x="1705" y="19849"/>
                </a:moveTo>
                <a:cubicBezTo>
                  <a:pt x="3411" y="15412"/>
                  <a:pt x="3411" y="15412"/>
                  <a:pt x="3411" y="15412"/>
                </a:cubicBezTo>
                <a:cubicBezTo>
                  <a:pt x="3638" y="15879"/>
                  <a:pt x="3979" y="16346"/>
                  <a:pt x="4320" y="16696"/>
                </a:cubicBezTo>
                <a:cubicBezTo>
                  <a:pt x="4775" y="17280"/>
                  <a:pt x="5343" y="17747"/>
                  <a:pt x="6025" y="18097"/>
                </a:cubicBezTo>
                <a:lnTo>
                  <a:pt x="1705" y="19849"/>
                </a:lnTo>
                <a:close/>
                <a:moveTo>
                  <a:pt x="12846" y="11792"/>
                </a:moveTo>
                <a:cubicBezTo>
                  <a:pt x="13187" y="11792"/>
                  <a:pt x="13415" y="11559"/>
                  <a:pt x="13415" y="11325"/>
                </a:cubicBezTo>
                <a:cubicBezTo>
                  <a:pt x="13415" y="11092"/>
                  <a:pt x="13187" y="10858"/>
                  <a:pt x="12846" y="10858"/>
                </a:cubicBezTo>
                <a:cubicBezTo>
                  <a:pt x="12619" y="10858"/>
                  <a:pt x="12392" y="11092"/>
                  <a:pt x="12392" y="11325"/>
                </a:cubicBezTo>
                <a:cubicBezTo>
                  <a:pt x="12392" y="11559"/>
                  <a:pt x="12619" y="11792"/>
                  <a:pt x="12846" y="11792"/>
                </a:cubicBezTo>
                <a:close/>
                <a:moveTo>
                  <a:pt x="20918" y="117"/>
                </a:moveTo>
                <a:cubicBezTo>
                  <a:pt x="20804" y="0"/>
                  <a:pt x="20463" y="0"/>
                  <a:pt x="20122" y="0"/>
                </a:cubicBezTo>
                <a:cubicBezTo>
                  <a:pt x="18076" y="0"/>
                  <a:pt x="12846" y="1518"/>
                  <a:pt x="10004" y="4437"/>
                </a:cubicBezTo>
                <a:cubicBezTo>
                  <a:pt x="9322" y="5137"/>
                  <a:pt x="7048" y="7239"/>
                  <a:pt x="6594" y="7939"/>
                </a:cubicBezTo>
                <a:cubicBezTo>
                  <a:pt x="4888" y="8406"/>
                  <a:pt x="2501" y="9341"/>
                  <a:pt x="1137" y="10625"/>
                </a:cubicBezTo>
                <a:cubicBezTo>
                  <a:pt x="1137" y="10625"/>
                  <a:pt x="2842" y="10625"/>
                  <a:pt x="4775" y="12026"/>
                </a:cubicBezTo>
                <a:cubicBezTo>
                  <a:pt x="4547" y="13194"/>
                  <a:pt x="4888" y="14478"/>
                  <a:pt x="5912" y="15529"/>
                </a:cubicBezTo>
                <a:cubicBezTo>
                  <a:pt x="6707" y="16346"/>
                  <a:pt x="7617" y="16813"/>
                  <a:pt x="8526" y="16813"/>
                </a:cubicBezTo>
                <a:cubicBezTo>
                  <a:pt x="8867" y="16813"/>
                  <a:pt x="9095" y="16696"/>
                  <a:pt x="9322" y="16696"/>
                </a:cubicBezTo>
                <a:cubicBezTo>
                  <a:pt x="10686" y="18681"/>
                  <a:pt x="10686" y="20432"/>
                  <a:pt x="10686" y="20432"/>
                </a:cubicBezTo>
                <a:cubicBezTo>
                  <a:pt x="11937" y="19031"/>
                  <a:pt x="12846" y="16579"/>
                  <a:pt x="13301" y="14828"/>
                </a:cubicBezTo>
                <a:cubicBezTo>
                  <a:pt x="14097" y="14361"/>
                  <a:pt x="16029" y="12026"/>
                  <a:pt x="16712" y="11325"/>
                </a:cubicBezTo>
                <a:cubicBezTo>
                  <a:pt x="20122" y="7939"/>
                  <a:pt x="21600" y="817"/>
                  <a:pt x="20918" y="117"/>
                </a:cubicBezTo>
                <a:close/>
                <a:moveTo>
                  <a:pt x="12392" y="14595"/>
                </a:moveTo>
                <a:cubicBezTo>
                  <a:pt x="12051" y="15879"/>
                  <a:pt x="11596" y="17163"/>
                  <a:pt x="11141" y="18097"/>
                </a:cubicBezTo>
                <a:cubicBezTo>
                  <a:pt x="10914" y="17514"/>
                  <a:pt x="10573" y="16813"/>
                  <a:pt x="10118" y="16112"/>
                </a:cubicBezTo>
                <a:cubicBezTo>
                  <a:pt x="10004" y="15879"/>
                  <a:pt x="9663" y="15645"/>
                  <a:pt x="9322" y="15645"/>
                </a:cubicBezTo>
                <a:cubicBezTo>
                  <a:pt x="9322" y="15645"/>
                  <a:pt x="9208" y="15645"/>
                  <a:pt x="9095" y="15762"/>
                </a:cubicBezTo>
                <a:cubicBezTo>
                  <a:pt x="8981" y="15762"/>
                  <a:pt x="8754" y="15762"/>
                  <a:pt x="8526" y="15762"/>
                </a:cubicBezTo>
                <a:cubicBezTo>
                  <a:pt x="7844" y="15762"/>
                  <a:pt x="7162" y="15412"/>
                  <a:pt x="6594" y="14828"/>
                </a:cubicBezTo>
                <a:cubicBezTo>
                  <a:pt x="5798" y="14128"/>
                  <a:pt x="5457" y="13194"/>
                  <a:pt x="5684" y="12259"/>
                </a:cubicBezTo>
                <a:cubicBezTo>
                  <a:pt x="5798" y="11792"/>
                  <a:pt x="5684" y="11442"/>
                  <a:pt x="5343" y="11209"/>
                </a:cubicBezTo>
                <a:cubicBezTo>
                  <a:pt x="4661" y="10742"/>
                  <a:pt x="3979" y="10391"/>
                  <a:pt x="3411" y="10158"/>
                </a:cubicBezTo>
                <a:cubicBezTo>
                  <a:pt x="4320" y="9691"/>
                  <a:pt x="5571" y="9224"/>
                  <a:pt x="6821" y="8874"/>
                </a:cubicBezTo>
                <a:cubicBezTo>
                  <a:pt x="6821" y="8874"/>
                  <a:pt x="6821" y="8874"/>
                  <a:pt x="6935" y="8757"/>
                </a:cubicBezTo>
                <a:cubicBezTo>
                  <a:pt x="12505" y="14478"/>
                  <a:pt x="12505" y="14478"/>
                  <a:pt x="12505" y="14478"/>
                </a:cubicBezTo>
                <a:cubicBezTo>
                  <a:pt x="12505" y="14595"/>
                  <a:pt x="12392" y="14595"/>
                  <a:pt x="12392" y="14595"/>
                </a:cubicBezTo>
                <a:close/>
                <a:moveTo>
                  <a:pt x="16029" y="10625"/>
                </a:moveTo>
                <a:cubicBezTo>
                  <a:pt x="15916" y="10858"/>
                  <a:pt x="15575" y="11209"/>
                  <a:pt x="15234" y="11559"/>
                </a:cubicBezTo>
                <a:cubicBezTo>
                  <a:pt x="14665" y="12259"/>
                  <a:pt x="13642" y="13194"/>
                  <a:pt x="13074" y="13777"/>
                </a:cubicBezTo>
                <a:cubicBezTo>
                  <a:pt x="7617" y="8173"/>
                  <a:pt x="7617" y="8173"/>
                  <a:pt x="7617" y="8173"/>
                </a:cubicBezTo>
                <a:cubicBezTo>
                  <a:pt x="8185" y="7589"/>
                  <a:pt x="9095" y="6538"/>
                  <a:pt x="9777" y="5955"/>
                </a:cubicBezTo>
                <a:cubicBezTo>
                  <a:pt x="10118" y="5604"/>
                  <a:pt x="10459" y="5254"/>
                  <a:pt x="10686" y="5137"/>
                </a:cubicBezTo>
                <a:cubicBezTo>
                  <a:pt x="13187" y="2452"/>
                  <a:pt x="18189" y="934"/>
                  <a:pt x="20122" y="934"/>
                </a:cubicBezTo>
                <a:cubicBezTo>
                  <a:pt x="20122" y="2569"/>
                  <a:pt x="18758" y="7939"/>
                  <a:pt x="16029" y="10625"/>
                </a:cubicBezTo>
                <a:close/>
                <a:moveTo>
                  <a:pt x="10004" y="7823"/>
                </a:moveTo>
                <a:cubicBezTo>
                  <a:pt x="9777" y="7823"/>
                  <a:pt x="9549" y="8056"/>
                  <a:pt x="9549" y="8406"/>
                </a:cubicBezTo>
                <a:cubicBezTo>
                  <a:pt x="9549" y="8640"/>
                  <a:pt x="9777" y="8874"/>
                  <a:pt x="10004" y="8874"/>
                </a:cubicBezTo>
                <a:cubicBezTo>
                  <a:pt x="10232" y="8874"/>
                  <a:pt x="10459" y="8640"/>
                  <a:pt x="10459" y="8406"/>
                </a:cubicBezTo>
                <a:cubicBezTo>
                  <a:pt x="10459" y="8056"/>
                  <a:pt x="10232" y="7823"/>
                  <a:pt x="10004" y="7823"/>
                </a:cubicBezTo>
                <a:close/>
                <a:moveTo>
                  <a:pt x="15802" y="6889"/>
                </a:moveTo>
                <a:cubicBezTo>
                  <a:pt x="16598" y="6889"/>
                  <a:pt x="17166" y="6188"/>
                  <a:pt x="17166" y="5371"/>
                </a:cubicBezTo>
                <a:cubicBezTo>
                  <a:pt x="17166" y="4554"/>
                  <a:pt x="16598" y="3970"/>
                  <a:pt x="15802" y="3970"/>
                </a:cubicBezTo>
                <a:cubicBezTo>
                  <a:pt x="15006" y="3970"/>
                  <a:pt x="14324" y="4554"/>
                  <a:pt x="14324" y="5371"/>
                </a:cubicBezTo>
                <a:cubicBezTo>
                  <a:pt x="14324" y="6188"/>
                  <a:pt x="15006" y="6889"/>
                  <a:pt x="15802" y="6889"/>
                </a:cubicBezTo>
                <a:close/>
                <a:moveTo>
                  <a:pt x="15802" y="4904"/>
                </a:moveTo>
                <a:cubicBezTo>
                  <a:pt x="16029" y="4904"/>
                  <a:pt x="16257" y="5137"/>
                  <a:pt x="16257" y="5371"/>
                </a:cubicBezTo>
                <a:cubicBezTo>
                  <a:pt x="16257" y="5721"/>
                  <a:pt x="16029" y="5838"/>
                  <a:pt x="15802" y="5838"/>
                </a:cubicBezTo>
                <a:cubicBezTo>
                  <a:pt x="15461" y="5838"/>
                  <a:pt x="15347" y="5721"/>
                  <a:pt x="15347" y="5371"/>
                </a:cubicBezTo>
                <a:cubicBezTo>
                  <a:pt x="15347" y="5137"/>
                  <a:pt x="15461" y="4904"/>
                  <a:pt x="15802" y="4904"/>
                </a:cubicBezTo>
                <a:close/>
                <a:moveTo>
                  <a:pt x="11482" y="10275"/>
                </a:moveTo>
                <a:cubicBezTo>
                  <a:pt x="11709" y="10275"/>
                  <a:pt x="11937" y="10158"/>
                  <a:pt x="11937" y="9808"/>
                </a:cubicBezTo>
                <a:cubicBezTo>
                  <a:pt x="11937" y="9574"/>
                  <a:pt x="11709" y="9341"/>
                  <a:pt x="11482" y="9341"/>
                </a:cubicBezTo>
                <a:cubicBezTo>
                  <a:pt x="11141" y="9341"/>
                  <a:pt x="11027" y="9574"/>
                  <a:pt x="11027" y="9808"/>
                </a:cubicBezTo>
                <a:cubicBezTo>
                  <a:pt x="11027" y="10158"/>
                  <a:pt x="11141" y="10275"/>
                  <a:pt x="11482" y="10275"/>
                </a:cubicBezTo>
                <a:close/>
              </a:path>
            </a:pathLst>
          </a:custGeom>
          <a:solidFill>
            <a:srgbClr val="FFFFFF"/>
          </a:solidFill>
          <a:ln w="12600">
            <a:noFill/>
          </a:ln>
        </p:spPr>
        <p:style>
          <a:lnRef idx="0">
            <a:scrgbClr r="0" g="0" b="0"/>
          </a:lnRef>
          <a:fillRef idx="0">
            <a:scrgbClr r="0" g="0" b="0"/>
          </a:fillRef>
          <a:effectRef idx="0">
            <a:scrgbClr r="0" g="0" b="0"/>
          </a:effectRef>
          <a:fontRef idx="minor"/>
        </p:style>
      </p:sp>
      <p:pic>
        <p:nvPicPr>
          <p:cNvPr id="756" name="Picture 4"/>
          <p:cNvPicPr/>
          <p:nvPr/>
        </p:nvPicPr>
        <p:blipFill>
          <a:blip r:embed="rId2"/>
          <a:stretch/>
        </p:blipFill>
        <p:spPr>
          <a:xfrm>
            <a:off x="5389560" y="4170960"/>
            <a:ext cx="758160" cy="758160"/>
          </a:xfrm>
          <a:prstGeom prst="rect">
            <a:avLst/>
          </a:prstGeom>
          <a:ln>
            <a:noFill/>
          </a:ln>
        </p:spPr>
      </p:pic>
      <p:pic>
        <p:nvPicPr>
          <p:cNvPr id="757" name="Picture 5"/>
          <p:cNvPicPr/>
          <p:nvPr/>
        </p:nvPicPr>
        <p:blipFill>
          <a:blip r:embed="rId3"/>
          <a:stretch/>
        </p:blipFill>
        <p:spPr>
          <a:xfrm>
            <a:off x="6176880" y="4170960"/>
            <a:ext cx="758160" cy="758160"/>
          </a:xfrm>
          <a:prstGeom prst="rect">
            <a:avLst/>
          </a:prstGeom>
          <a:ln>
            <a:noFill/>
          </a:ln>
        </p:spPr>
      </p:pic>
      <p:pic>
        <p:nvPicPr>
          <p:cNvPr id="758" name="Picture 6"/>
          <p:cNvPicPr/>
          <p:nvPr/>
        </p:nvPicPr>
        <p:blipFill>
          <a:blip r:embed="rId4"/>
          <a:stretch/>
        </p:blipFill>
        <p:spPr>
          <a:xfrm>
            <a:off x="6932160" y="4170960"/>
            <a:ext cx="758160" cy="758160"/>
          </a:xfrm>
          <a:prstGeom prst="rect">
            <a:avLst/>
          </a:prstGeom>
          <a:ln>
            <a:noFill/>
          </a:ln>
        </p:spPr>
      </p:pic>
      <p:pic>
        <p:nvPicPr>
          <p:cNvPr id="759" name="Picture 7"/>
          <p:cNvPicPr/>
          <p:nvPr/>
        </p:nvPicPr>
        <p:blipFill>
          <a:blip r:embed="rId5"/>
          <a:stretch/>
        </p:blipFill>
        <p:spPr>
          <a:xfrm>
            <a:off x="7740360" y="4224600"/>
            <a:ext cx="641880" cy="641880"/>
          </a:xfrm>
          <a:prstGeom prst="rect">
            <a:avLst/>
          </a:prstGeom>
          <a:ln>
            <a:noFill/>
          </a:ln>
        </p:spPr>
      </p:pic>
      <p:pic>
        <p:nvPicPr>
          <p:cNvPr id="760" name="Picture 8"/>
          <p:cNvPicPr/>
          <p:nvPr/>
        </p:nvPicPr>
        <p:blipFill>
          <a:blip r:embed="rId6"/>
          <a:stretch/>
        </p:blipFill>
        <p:spPr>
          <a:xfrm>
            <a:off x="8406360" y="4197600"/>
            <a:ext cx="707760" cy="707760"/>
          </a:xfrm>
          <a:prstGeom prst="rect">
            <a:avLst/>
          </a:prstGeom>
          <a:ln>
            <a:noFill/>
          </a:ln>
        </p:spPr>
      </p:pic>
      <p:sp>
        <p:nvSpPr>
          <p:cNvPr id="761" name="CustomShape 5"/>
          <p:cNvSpPr/>
          <p:nvPr/>
        </p:nvSpPr>
        <p:spPr>
          <a:xfrm>
            <a:off x="722520" y="438840"/>
            <a:ext cx="8476920" cy="308160"/>
          </a:xfrm>
          <a:prstGeom prst="rect">
            <a:avLst/>
          </a:prstGeom>
          <a:noFill/>
          <a:ln w="12600">
            <a:noFill/>
          </a:ln>
        </p:spPr>
        <p:style>
          <a:lnRef idx="0">
            <a:scrgbClr r="0" g="0" b="0"/>
          </a:lnRef>
          <a:fillRef idx="0">
            <a:scrgbClr r="0" g="0" b="0"/>
          </a:fillRef>
          <a:effectRef idx="0">
            <a:scrgbClr r="0" g="0" b="0"/>
          </a:effectRef>
          <a:fontRef idx="minor"/>
        </p:style>
        <p:txBody>
          <a:bodyPr lIns="32040" tIns="32040" rIns="32040" bIns="32040" anchor="ctr"/>
          <a:lstStyle/>
          <a:p>
            <a:pPr>
              <a:lnSpc>
                <a:spcPct val="100000"/>
              </a:lnSpc>
            </a:pPr>
            <a:r>
              <a:rPr lang="en-US" sz="1600" b="0" strike="noStrike" spc="-1" dirty="0">
                <a:solidFill>
                  <a:srgbClr val="FFFFFF"/>
                </a:solidFill>
                <a:uFill>
                  <a:solidFill>
                    <a:srgbClr val="FFFFFF"/>
                  </a:solidFill>
                </a:uFill>
                <a:latin typeface="Helvetica Neue Thin"/>
                <a:ea typeface="Helvetica Neue Thin"/>
              </a:rPr>
              <a:t>IBM</a:t>
            </a:r>
            <a:r>
              <a:rPr lang="en-US" sz="1600" b="1" strike="noStrike" spc="-1" dirty="0">
                <a:solidFill>
                  <a:srgbClr val="FFFFFF"/>
                </a:solidFill>
                <a:uFill>
                  <a:solidFill>
                    <a:srgbClr val="FFFFFF"/>
                  </a:solidFill>
                </a:uFill>
                <a:latin typeface="Helvetica Neue"/>
                <a:ea typeface="Helvetica Neue"/>
              </a:rPr>
              <a:t> </a:t>
            </a:r>
            <a:r>
              <a:rPr lang="en-US" sz="1600" b="1" strike="noStrike" spc="-1" dirty="0" smtClean="0">
                <a:solidFill>
                  <a:srgbClr val="FFFFFF"/>
                </a:solidFill>
                <a:uFill>
                  <a:solidFill>
                    <a:srgbClr val="FFFFFF"/>
                  </a:solidFill>
                </a:uFill>
                <a:latin typeface="Helvetica Neue"/>
                <a:ea typeface="Helvetica Neue"/>
              </a:rPr>
              <a:t>Cloud</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41" y="32984"/>
            <a:ext cx="942778" cy="91889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351" y="235236"/>
            <a:ext cx="6095520" cy="625320"/>
          </a:xfrm>
        </p:spPr>
        <p:txBody>
          <a:bodyPr/>
          <a:lstStyle/>
          <a:p>
            <a:pPr algn="ctr"/>
            <a:r>
              <a:rPr lang="en-US" sz="2800" spc="-1" dirty="0">
                <a:solidFill>
                  <a:srgbClr val="729FCF"/>
                </a:solidFill>
                <a:uFill>
                  <a:solidFill>
                    <a:srgbClr val="FFFFFF"/>
                  </a:solidFill>
                </a:uFill>
                <a:latin typeface="Calibri"/>
                <a:ea typeface="Arial"/>
                <a:cs typeface="+mn-cs"/>
              </a:rPr>
              <a:t>For </a:t>
            </a:r>
            <a:r>
              <a:rPr lang="en-US" sz="2800" spc="-1" dirty="0" smtClean="0">
                <a:solidFill>
                  <a:srgbClr val="729FCF"/>
                </a:solidFill>
                <a:uFill>
                  <a:solidFill>
                    <a:srgbClr val="FFFFFF"/>
                  </a:solidFill>
                </a:uFill>
                <a:latin typeface="Calibri"/>
                <a:ea typeface="Arial"/>
                <a:cs typeface="+mn-cs"/>
              </a:rPr>
              <a:t>the Star </a:t>
            </a:r>
            <a:r>
              <a:rPr lang="en-US" sz="2800" spc="-1" dirty="0">
                <a:solidFill>
                  <a:srgbClr val="729FCF"/>
                </a:solidFill>
                <a:uFill>
                  <a:solidFill>
                    <a:srgbClr val="FFFFFF"/>
                  </a:solidFill>
                </a:uFill>
                <a:latin typeface="Calibri"/>
                <a:ea typeface="Arial"/>
                <a:cs typeface="+mn-cs"/>
              </a:rPr>
              <a:t>War Fans!!!</a:t>
            </a:r>
          </a:p>
        </p:txBody>
      </p:sp>
      <p:pic>
        <p:nvPicPr>
          <p:cNvPr id="3" name="Picture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6" y="946598"/>
            <a:ext cx="7008268" cy="3665979"/>
          </a:xfrm>
          <a:prstGeom prst="rect">
            <a:avLst/>
          </a:prstGeom>
        </p:spPr>
      </p:pic>
    </p:spTree>
    <p:extLst>
      <p:ext uri="{BB962C8B-B14F-4D97-AF65-F5344CB8AC3E}">
        <p14:creationId xmlns:p14="http://schemas.microsoft.com/office/powerpoint/2010/main" val="938117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72" name="Picture 2"/>
          <p:cNvPicPr/>
          <p:nvPr/>
        </p:nvPicPr>
        <p:blipFill>
          <a:blip r:embed="rId3"/>
          <a:stretch/>
        </p:blipFill>
        <p:spPr>
          <a:xfrm>
            <a:off x="61200" y="2468880"/>
            <a:ext cx="624240" cy="624600"/>
          </a:xfrm>
          <a:prstGeom prst="rect">
            <a:avLst/>
          </a:prstGeom>
          <a:ln>
            <a:noFill/>
          </a:ln>
        </p:spPr>
      </p:pic>
      <p:sp>
        <p:nvSpPr>
          <p:cNvPr id="673" name="CustomShape 1"/>
          <p:cNvSpPr/>
          <p:nvPr/>
        </p:nvSpPr>
        <p:spPr>
          <a:xfrm>
            <a:off x="4952880" y="819000"/>
            <a:ext cx="4099320" cy="4038480"/>
          </a:xfrm>
          <a:prstGeom prst="roundRect">
            <a:avLst>
              <a:gd name="adj" fmla="val 16667"/>
            </a:avLst>
          </a:prstGeom>
          <a:solidFill>
            <a:srgbClr val="A6A6A6"/>
          </a:solidFill>
          <a:ln w="25560">
            <a:noFill/>
          </a:ln>
        </p:spPr>
        <p:style>
          <a:lnRef idx="0">
            <a:scrgbClr r="0" g="0" b="0"/>
          </a:lnRef>
          <a:fillRef idx="0">
            <a:scrgbClr r="0" g="0" b="0"/>
          </a:fillRef>
          <a:effectRef idx="0">
            <a:scrgbClr r="0" g="0" b="0"/>
          </a:effectRef>
          <a:fontRef idx="minor"/>
        </p:style>
      </p:sp>
      <p:pic>
        <p:nvPicPr>
          <p:cNvPr id="674" name="Picture 2"/>
          <p:cNvPicPr/>
          <p:nvPr/>
        </p:nvPicPr>
        <p:blipFill>
          <a:blip r:embed="rId3"/>
          <a:stretch/>
        </p:blipFill>
        <p:spPr>
          <a:xfrm>
            <a:off x="4328280" y="2495520"/>
            <a:ext cx="624240" cy="624240"/>
          </a:xfrm>
          <a:prstGeom prst="rect">
            <a:avLst/>
          </a:prstGeom>
          <a:ln>
            <a:noFill/>
          </a:ln>
        </p:spPr>
      </p:pic>
      <p:sp>
        <p:nvSpPr>
          <p:cNvPr id="675" name="CustomShape 2"/>
          <p:cNvSpPr/>
          <p:nvPr/>
        </p:nvSpPr>
        <p:spPr>
          <a:xfrm>
            <a:off x="8305920" y="2419200"/>
            <a:ext cx="685440" cy="456840"/>
          </a:xfrm>
          <a:prstGeom prst="can">
            <a:avLst>
              <a:gd name="adj" fmla="val 25000"/>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000000"/>
                </a:solidFill>
                <a:uFill>
                  <a:solidFill>
                    <a:srgbClr val="FFFFFF"/>
                  </a:solidFill>
                </a:uFill>
                <a:latin typeface="Arial"/>
                <a:ea typeface="ＭＳ Ｐゴシック"/>
              </a:rPr>
              <a:t>DB</a:t>
            </a:r>
            <a:endParaRPr lang="en-US" sz="1800" b="0" strike="noStrike" spc="-1">
              <a:solidFill>
                <a:srgbClr val="000000"/>
              </a:solidFill>
              <a:uFill>
                <a:solidFill>
                  <a:srgbClr val="FFFFFF"/>
                </a:solidFill>
              </a:uFill>
              <a:latin typeface="Arial"/>
            </a:endParaRPr>
          </a:p>
        </p:txBody>
      </p:sp>
      <p:sp>
        <p:nvSpPr>
          <p:cNvPr id="676" name="CustomShape 3"/>
          <p:cNvSpPr/>
          <p:nvPr/>
        </p:nvSpPr>
        <p:spPr>
          <a:xfrm>
            <a:off x="4952880" y="2876400"/>
            <a:ext cx="1066320" cy="304560"/>
          </a:xfrm>
          <a:prstGeom prst="rect">
            <a:avLst/>
          </a:prstGeom>
          <a:solidFill>
            <a:srgbClr val="DEEEFE"/>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i="1" strike="noStrike" spc="-1">
                <a:solidFill>
                  <a:srgbClr val="000000"/>
                </a:solidFill>
                <a:uFill>
                  <a:solidFill>
                    <a:srgbClr val="FFFFFF"/>
                  </a:solidFill>
                </a:uFill>
                <a:latin typeface="Arial"/>
                <a:ea typeface="ＭＳ Ｐゴシック"/>
              </a:rPr>
              <a:t>Run-time</a:t>
            </a:r>
            <a:endParaRPr lang="en-US" sz="1800" b="0" strike="noStrike" spc="-1">
              <a:solidFill>
                <a:srgbClr val="000000"/>
              </a:solidFill>
              <a:uFill>
                <a:solidFill>
                  <a:srgbClr val="FFFFFF"/>
                </a:solidFill>
              </a:uFill>
              <a:latin typeface="Arial"/>
            </a:endParaRPr>
          </a:p>
        </p:txBody>
      </p:sp>
      <p:sp>
        <p:nvSpPr>
          <p:cNvPr id="677" name="CustomShape 4"/>
          <p:cNvSpPr/>
          <p:nvPr/>
        </p:nvSpPr>
        <p:spPr>
          <a:xfrm>
            <a:off x="6324480" y="1352160"/>
            <a:ext cx="1676160" cy="45684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Orders service</a:t>
            </a:r>
            <a:endParaRPr lang="en-US" sz="1800" b="0" strike="noStrike" spc="-1">
              <a:solidFill>
                <a:srgbClr val="000000"/>
              </a:solidFill>
              <a:uFill>
                <a:solidFill>
                  <a:srgbClr val="FFFFFF"/>
                </a:solidFill>
              </a:uFill>
              <a:latin typeface="Arial"/>
            </a:endParaRPr>
          </a:p>
        </p:txBody>
      </p:sp>
      <p:sp>
        <p:nvSpPr>
          <p:cNvPr id="678" name="CustomShape 5"/>
          <p:cNvSpPr/>
          <p:nvPr/>
        </p:nvSpPr>
        <p:spPr>
          <a:xfrm>
            <a:off x="6324480" y="2419200"/>
            <a:ext cx="1676160" cy="45684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Shipping service</a:t>
            </a:r>
            <a:endParaRPr lang="en-US" sz="1800" b="0" strike="noStrike" spc="-1">
              <a:solidFill>
                <a:srgbClr val="000000"/>
              </a:solidFill>
              <a:uFill>
                <a:solidFill>
                  <a:srgbClr val="FFFFFF"/>
                </a:solidFill>
              </a:uFill>
              <a:latin typeface="Arial"/>
            </a:endParaRPr>
          </a:p>
        </p:txBody>
      </p:sp>
      <p:sp>
        <p:nvSpPr>
          <p:cNvPr id="679" name="CustomShape 6"/>
          <p:cNvSpPr/>
          <p:nvPr/>
        </p:nvSpPr>
        <p:spPr>
          <a:xfrm>
            <a:off x="6324480" y="3486240"/>
            <a:ext cx="1676160" cy="45684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Catalog service</a:t>
            </a:r>
            <a:endParaRPr lang="en-US" sz="1800" b="0" strike="noStrike" spc="-1">
              <a:solidFill>
                <a:srgbClr val="000000"/>
              </a:solidFill>
              <a:uFill>
                <a:solidFill>
                  <a:srgbClr val="FFFFFF"/>
                </a:solidFill>
              </a:uFill>
              <a:latin typeface="Arial"/>
            </a:endParaRPr>
          </a:p>
        </p:txBody>
      </p:sp>
      <p:sp>
        <p:nvSpPr>
          <p:cNvPr id="680" name="CustomShape 7"/>
          <p:cNvSpPr/>
          <p:nvPr/>
        </p:nvSpPr>
        <p:spPr>
          <a:xfrm>
            <a:off x="8001000" y="2647800"/>
            <a:ext cx="304560" cy="3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81" name="CustomShape 8"/>
          <p:cNvSpPr/>
          <p:nvPr/>
        </p:nvSpPr>
        <p:spPr>
          <a:xfrm>
            <a:off x="4952880" y="2419200"/>
            <a:ext cx="1066320" cy="45684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Storefront UI</a:t>
            </a:r>
            <a:endParaRPr lang="en-US" sz="1800" b="0" strike="noStrike" spc="-1">
              <a:solidFill>
                <a:srgbClr val="000000"/>
              </a:solidFill>
              <a:uFill>
                <a:solidFill>
                  <a:srgbClr val="FFFFFF"/>
                </a:solidFill>
              </a:uFill>
              <a:latin typeface="Arial"/>
            </a:endParaRPr>
          </a:p>
        </p:txBody>
      </p:sp>
      <p:sp>
        <p:nvSpPr>
          <p:cNvPr id="682" name="CustomShape 9"/>
          <p:cNvSpPr/>
          <p:nvPr/>
        </p:nvSpPr>
        <p:spPr>
          <a:xfrm flipV="1">
            <a:off x="6019920" y="1568880"/>
            <a:ext cx="304560" cy="106668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83" name="CustomShape 10"/>
          <p:cNvSpPr/>
          <p:nvPr/>
        </p:nvSpPr>
        <p:spPr>
          <a:xfrm>
            <a:off x="6019920" y="2647800"/>
            <a:ext cx="304560" cy="3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84" name="CustomShape 11"/>
          <p:cNvSpPr/>
          <p:nvPr/>
        </p:nvSpPr>
        <p:spPr>
          <a:xfrm>
            <a:off x="6019920" y="2647800"/>
            <a:ext cx="304560" cy="106632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85" name="CustomShape 12"/>
          <p:cNvSpPr/>
          <p:nvPr/>
        </p:nvSpPr>
        <p:spPr>
          <a:xfrm>
            <a:off x="6324480" y="3943080"/>
            <a:ext cx="1676160" cy="304560"/>
          </a:xfrm>
          <a:prstGeom prst="rect">
            <a:avLst/>
          </a:prstGeom>
          <a:solidFill>
            <a:srgbClr val="DEEEFE"/>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i="1" strike="noStrike" spc="-1">
                <a:solidFill>
                  <a:srgbClr val="000000"/>
                </a:solidFill>
                <a:uFill>
                  <a:solidFill>
                    <a:srgbClr val="FFFFFF"/>
                  </a:solidFill>
                </a:uFill>
                <a:latin typeface="Arial"/>
                <a:ea typeface="ＭＳ Ｐゴシック"/>
              </a:rPr>
              <a:t>Run-time</a:t>
            </a:r>
            <a:endParaRPr lang="en-US" sz="1800" b="0" strike="noStrike" spc="-1">
              <a:solidFill>
                <a:srgbClr val="000000"/>
              </a:solidFill>
              <a:uFill>
                <a:solidFill>
                  <a:srgbClr val="FFFFFF"/>
                </a:solidFill>
              </a:uFill>
              <a:latin typeface="Arial"/>
            </a:endParaRPr>
          </a:p>
        </p:txBody>
      </p:sp>
      <p:sp>
        <p:nvSpPr>
          <p:cNvPr id="686" name="CustomShape 13"/>
          <p:cNvSpPr/>
          <p:nvPr/>
        </p:nvSpPr>
        <p:spPr>
          <a:xfrm>
            <a:off x="6324480" y="2876400"/>
            <a:ext cx="1676160" cy="304560"/>
          </a:xfrm>
          <a:prstGeom prst="rect">
            <a:avLst/>
          </a:prstGeom>
          <a:solidFill>
            <a:srgbClr val="DEEEFE"/>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i="1" strike="noStrike" spc="-1">
                <a:solidFill>
                  <a:srgbClr val="000000"/>
                </a:solidFill>
                <a:uFill>
                  <a:solidFill>
                    <a:srgbClr val="FFFFFF"/>
                  </a:solidFill>
                </a:uFill>
                <a:latin typeface="Arial"/>
                <a:ea typeface="ＭＳ Ｐゴシック"/>
              </a:rPr>
              <a:t>Run-time</a:t>
            </a:r>
            <a:endParaRPr lang="en-US" sz="1800" b="0" strike="noStrike" spc="-1">
              <a:solidFill>
                <a:srgbClr val="000000"/>
              </a:solidFill>
              <a:uFill>
                <a:solidFill>
                  <a:srgbClr val="FFFFFF"/>
                </a:solidFill>
              </a:uFill>
              <a:latin typeface="Arial"/>
            </a:endParaRPr>
          </a:p>
        </p:txBody>
      </p:sp>
      <p:sp>
        <p:nvSpPr>
          <p:cNvPr id="687" name="CustomShape 14"/>
          <p:cNvSpPr/>
          <p:nvPr/>
        </p:nvSpPr>
        <p:spPr>
          <a:xfrm>
            <a:off x="6324480" y="1809720"/>
            <a:ext cx="1676160" cy="304560"/>
          </a:xfrm>
          <a:prstGeom prst="rect">
            <a:avLst/>
          </a:prstGeom>
          <a:solidFill>
            <a:srgbClr val="DEEEFE"/>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i="1" strike="noStrike" spc="-1">
                <a:solidFill>
                  <a:srgbClr val="000000"/>
                </a:solidFill>
                <a:uFill>
                  <a:solidFill>
                    <a:srgbClr val="FFFFFF"/>
                  </a:solidFill>
                </a:uFill>
                <a:latin typeface="Arial"/>
                <a:ea typeface="ＭＳ Ｐゴシック"/>
              </a:rPr>
              <a:t>Run-time</a:t>
            </a:r>
            <a:endParaRPr lang="en-US" sz="1800" b="0" strike="noStrike" spc="-1">
              <a:solidFill>
                <a:srgbClr val="000000"/>
              </a:solidFill>
              <a:uFill>
                <a:solidFill>
                  <a:srgbClr val="FFFFFF"/>
                </a:solidFill>
              </a:uFill>
              <a:latin typeface="Arial"/>
            </a:endParaRPr>
          </a:p>
        </p:txBody>
      </p:sp>
      <p:sp>
        <p:nvSpPr>
          <p:cNvPr id="688" name="CustomShape 15"/>
          <p:cNvSpPr/>
          <p:nvPr/>
        </p:nvSpPr>
        <p:spPr>
          <a:xfrm>
            <a:off x="8305920" y="3486240"/>
            <a:ext cx="685440" cy="456840"/>
          </a:xfrm>
          <a:prstGeom prst="can">
            <a:avLst>
              <a:gd name="adj" fmla="val 25000"/>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000000"/>
                </a:solidFill>
                <a:uFill>
                  <a:solidFill>
                    <a:srgbClr val="FFFFFF"/>
                  </a:solidFill>
                </a:uFill>
                <a:latin typeface="Arial"/>
                <a:ea typeface="ＭＳ Ｐゴシック"/>
              </a:rPr>
              <a:t>DB</a:t>
            </a:r>
            <a:endParaRPr lang="en-US" sz="1800" b="0" strike="noStrike" spc="-1">
              <a:solidFill>
                <a:srgbClr val="000000"/>
              </a:solidFill>
              <a:uFill>
                <a:solidFill>
                  <a:srgbClr val="FFFFFF"/>
                </a:solidFill>
              </a:uFill>
              <a:latin typeface="Arial"/>
            </a:endParaRPr>
          </a:p>
        </p:txBody>
      </p:sp>
      <p:sp>
        <p:nvSpPr>
          <p:cNvPr id="689" name="CustomShape 16"/>
          <p:cNvSpPr/>
          <p:nvPr/>
        </p:nvSpPr>
        <p:spPr>
          <a:xfrm>
            <a:off x="8001000" y="3714480"/>
            <a:ext cx="304560" cy="3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90" name="CustomShape 17"/>
          <p:cNvSpPr/>
          <p:nvPr/>
        </p:nvSpPr>
        <p:spPr>
          <a:xfrm>
            <a:off x="8305920" y="1352160"/>
            <a:ext cx="685440" cy="456840"/>
          </a:xfrm>
          <a:prstGeom prst="can">
            <a:avLst>
              <a:gd name="adj" fmla="val 25000"/>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000000"/>
                </a:solidFill>
                <a:uFill>
                  <a:solidFill>
                    <a:srgbClr val="FFFFFF"/>
                  </a:solidFill>
                </a:uFill>
                <a:latin typeface="Arial"/>
                <a:ea typeface="ＭＳ Ｐゴシック"/>
              </a:rPr>
              <a:t>DB</a:t>
            </a:r>
            <a:endParaRPr lang="en-US" sz="1800" b="0" strike="noStrike" spc="-1">
              <a:solidFill>
                <a:srgbClr val="000000"/>
              </a:solidFill>
              <a:uFill>
                <a:solidFill>
                  <a:srgbClr val="FFFFFF"/>
                </a:solidFill>
              </a:uFill>
              <a:latin typeface="Arial"/>
            </a:endParaRPr>
          </a:p>
        </p:txBody>
      </p:sp>
      <p:sp>
        <p:nvSpPr>
          <p:cNvPr id="691" name="CustomShape 18"/>
          <p:cNvSpPr/>
          <p:nvPr/>
        </p:nvSpPr>
        <p:spPr>
          <a:xfrm>
            <a:off x="8001000" y="1580760"/>
            <a:ext cx="304560" cy="3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692" name="CustomShape 19"/>
          <p:cNvSpPr/>
          <p:nvPr/>
        </p:nvSpPr>
        <p:spPr>
          <a:xfrm>
            <a:off x="5969160" y="819000"/>
            <a:ext cx="21700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ＭＳ Ｐゴシック"/>
              </a:rPr>
              <a:t>Microservice Based</a:t>
            </a:r>
            <a:endParaRPr lang="en-US" sz="1800" b="0" strike="noStrike" spc="-1">
              <a:solidFill>
                <a:srgbClr val="000000"/>
              </a:solidFill>
              <a:uFill>
                <a:solidFill>
                  <a:srgbClr val="FFFFFF"/>
                </a:solidFill>
              </a:uFill>
              <a:latin typeface="Arial"/>
            </a:endParaRPr>
          </a:p>
        </p:txBody>
      </p:sp>
      <p:sp>
        <p:nvSpPr>
          <p:cNvPr id="693" name="CustomShape 20"/>
          <p:cNvSpPr/>
          <p:nvPr/>
        </p:nvSpPr>
        <p:spPr>
          <a:xfrm>
            <a:off x="762120" y="819000"/>
            <a:ext cx="3560400" cy="4038480"/>
          </a:xfrm>
          <a:prstGeom prst="roundRect">
            <a:avLst>
              <a:gd name="adj" fmla="val 16667"/>
            </a:avLst>
          </a:prstGeom>
          <a:solidFill>
            <a:srgbClr val="A6A6A6"/>
          </a:solidFill>
          <a:ln w="25560">
            <a:noFill/>
          </a:ln>
        </p:spPr>
        <p:style>
          <a:lnRef idx="0">
            <a:scrgbClr r="0" g="0" b="0"/>
          </a:lnRef>
          <a:fillRef idx="0">
            <a:scrgbClr r="0" g="0" b="0"/>
          </a:fillRef>
          <a:effectRef idx="0">
            <a:scrgbClr r="0" g="0" b="0"/>
          </a:effectRef>
          <a:fontRef idx="minor"/>
        </p:style>
      </p:sp>
      <p:sp>
        <p:nvSpPr>
          <p:cNvPr id="694" name="CustomShape 21"/>
          <p:cNvSpPr/>
          <p:nvPr/>
        </p:nvSpPr>
        <p:spPr>
          <a:xfrm>
            <a:off x="817560" y="2559240"/>
            <a:ext cx="615240" cy="399960"/>
          </a:xfrm>
          <a:prstGeom prst="rect">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strike="noStrike" spc="-1">
                <a:solidFill>
                  <a:srgbClr val="000000"/>
                </a:solidFill>
                <a:uFill>
                  <a:solidFill>
                    <a:srgbClr val="FFFFFF"/>
                  </a:solidFill>
                </a:uFill>
                <a:latin typeface="Arial"/>
                <a:ea typeface="ＭＳ Ｐゴシック"/>
              </a:rPr>
              <a:t>Proxy</a:t>
            </a:r>
            <a:endParaRPr lang="en-US" sz="1800" b="0" strike="noStrike" spc="-1">
              <a:solidFill>
                <a:srgbClr val="000000"/>
              </a:solidFill>
              <a:uFill>
                <a:solidFill>
                  <a:srgbClr val="FFFFFF"/>
                </a:solidFill>
              </a:uFill>
              <a:latin typeface="Arial"/>
            </a:endParaRPr>
          </a:p>
        </p:txBody>
      </p:sp>
      <p:sp>
        <p:nvSpPr>
          <p:cNvPr id="695" name="CustomShape 22"/>
          <p:cNvSpPr/>
          <p:nvPr/>
        </p:nvSpPr>
        <p:spPr>
          <a:xfrm>
            <a:off x="1731960" y="1428480"/>
            <a:ext cx="1599840" cy="2666880"/>
          </a:xfrm>
          <a:prstGeom prst="rect">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1400" b="0" strike="noStrike" spc="-1">
                <a:solidFill>
                  <a:srgbClr val="000000"/>
                </a:solidFill>
                <a:uFill>
                  <a:solidFill>
                    <a:srgbClr val="FFFFFF"/>
                  </a:solidFill>
                </a:uFill>
                <a:latin typeface="Arial"/>
                <a:ea typeface="ＭＳ Ｐゴシック"/>
              </a:rPr>
              <a:t>Application</a:t>
            </a:r>
            <a:endParaRPr lang="en-US" sz="1800" b="0" strike="noStrike" spc="-1">
              <a:solidFill>
                <a:srgbClr val="000000"/>
              </a:solidFill>
              <a:uFill>
                <a:solidFill>
                  <a:srgbClr val="FFFFFF"/>
                </a:solidFill>
              </a:uFill>
              <a:latin typeface="Arial"/>
            </a:endParaRPr>
          </a:p>
        </p:txBody>
      </p:sp>
      <p:sp>
        <p:nvSpPr>
          <p:cNvPr id="696" name="CustomShape 23"/>
          <p:cNvSpPr/>
          <p:nvPr/>
        </p:nvSpPr>
        <p:spPr>
          <a:xfrm>
            <a:off x="3637080" y="2557440"/>
            <a:ext cx="553680" cy="399960"/>
          </a:xfrm>
          <a:prstGeom prst="can">
            <a:avLst>
              <a:gd name="adj" fmla="val 25000"/>
            </a:avLst>
          </a:prstGeom>
          <a:solidFill>
            <a:srgbClr val="F79646"/>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000000"/>
                </a:solidFill>
                <a:uFill>
                  <a:solidFill>
                    <a:srgbClr val="FFFFFF"/>
                  </a:solidFill>
                </a:uFill>
                <a:latin typeface="Arial"/>
                <a:ea typeface="ＭＳ Ｐゴシック"/>
              </a:rPr>
              <a:t>DB</a:t>
            </a:r>
            <a:endParaRPr lang="en-US" sz="1800" b="0" strike="noStrike" spc="-1">
              <a:solidFill>
                <a:srgbClr val="000000"/>
              </a:solidFill>
              <a:uFill>
                <a:solidFill>
                  <a:srgbClr val="FFFFFF"/>
                </a:solidFill>
              </a:uFill>
              <a:latin typeface="Arial"/>
            </a:endParaRPr>
          </a:p>
        </p:txBody>
      </p:sp>
      <p:sp>
        <p:nvSpPr>
          <p:cNvPr id="697" name="CustomShape 24"/>
          <p:cNvSpPr/>
          <p:nvPr/>
        </p:nvSpPr>
        <p:spPr>
          <a:xfrm>
            <a:off x="1731960" y="4172040"/>
            <a:ext cx="1599840" cy="399600"/>
          </a:xfrm>
          <a:prstGeom prst="rect">
            <a:avLst/>
          </a:prstGeom>
          <a:solidFill>
            <a:srgbClr val="F2DCDB"/>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200" b="0" i="1" strike="noStrike" spc="-1">
                <a:solidFill>
                  <a:srgbClr val="000000"/>
                </a:solidFill>
                <a:uFill>
                  <a:solidFill>
                    <a:srgbClr val="FFFFFF"/>
                  </a:solidFill>
                </a:uFill>
                <a:latin typeface="Arial"/>
                <a:ea typeface="ＭＳ Ｐゴシック"/>
              </a:rPr>
              <a:t>Middleware</a:t>
            </a:r>
            <a:endParaRPr lang="en-US" sz="1800" b="0" strike="noStrike" spc="-1">
              <a:solidFill>
                <a:srgbClr val="000000"/>
              </a:solidFill>
              <a:uFill>
                <a:solidFill>
                  <a:srgbClr val="FFFFFF"/>
                </a:solidFill>
              </a:uFill>
              <a:latin typeface="Arial"/>
            </a:endParaRPr>
          </a:p>
        </p:txBody>
      </p:sp>
      <p:sp>
        <p:nvSpPr>
          <p:cNvPr id="698" name="CustomShape 25"/>
          <p:cNvSpPr/>
          <p:nvPr/>
        </p:nvSpPr>
        <p:spPr>
          <a:xfrm>
            <a:off x="1884600" y="1562040"/>
            <a:ext cx="1353600" cy="39996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Storefront UI</a:t>
            </a:r>
            <a:endParaRPr lang="en-US" sz="1800" b="0" strike="noStrike" spc="-1">
              <a:solidFill>
                <a:srgbClr val="000000"/>
              </a:solidFill>
              <a:uFill>
                <a:solidFill>
                  <a:srgbClr val="FFFFFF"/>
                </a:solidFill>
              </a:uFill>
              <a:latin typeface="Arial"/>
            </a:endParaRPr>
          </a:p>
        </p:txBody>
      </p:sp>
      <p:sp>
        <p:nvSpPr>
          <p:cNvPr id="699" name="CustomShape 26"/>
          <p:cNvSpPr/>
          <p:nvPr/>
        </p:nvSpPr>
        <p:spPr>
          <a:xfrm>
            <a:off x="1884600" y="2171520"/>
            <a:ext cx="1353600" cy="39960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Orders</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FFFFFF"/>
                </a:solidFill>
                <a:uFill>
                  <a:solidFill>
                    <a:srgbClr val="FFFFFF"/>
                  </a:solidFill>
                </a:uFill>
                <a:latin typeface="Arial"/>
                <a:ea typeface="ＭＳ Ｐゴシック"/>
              </a:rPr>
              <a:t>service</a:t>
            </a:r>
            <a:endParaRPr lang="en-US" sz="1800" b="0" strike="noStrike" spc="-1">
              <a:solidFill>
                <a:srgbClr val="000000"/>
              </a:solidFill>
              <a:uFill>
                <a:solidFill>
                  <a:srgbClr val="FFFFFF"/>
                </a:solidFill>
              </a:uFill>
              <a:latin typeface="Arial"/>
            </a:endParaRPr>
          </a:p>
        </p:txBody>
      </p:sp>
      <p:sp>
        <p:nvSpPr>
          <p:cNvPr id="700" name="CustomShape 27"/>
          <p:cNvSpPr/>
          <p:nvPr/>
        </p:nvSpPr>
        <p:spPr>
          <a:xfrm>
            <a:off x="1884600" y="2781000"/>
            <a:ext cx="1353600" cy="39996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Shipping service</a:t>
            </a:r>
            <a:endParaRPr lang="en-US" sz="1800" b="0" strike="noStrike" spc="-1">
              <a:solidFill>
                <a:srgbClr val="000000"/>
              </a:solidFill>
              <a:uFill>
                <a:solidFill>
                  <a:srgbClr val="FFFFFF"/>
                </a:solidFill>
              </a:uFill>
              <a:latin typeface="Arial"/>
            </a:endParaRPr>
          </a:p>
        </p:txBody>
      </p:sp>
      <p:sp>
        <p:nvSpPr>
          <p:cNvPr id="701" name="CustomShape 28"/>
          <p:cNvSpPr/>
          <p:nvPr/>
        </p:nvSpPr>
        <p:spPr>
          <a:xfrm>
            <a:off x="1884600" y="3390840"/>
            <a:ext cx="1353600" cy="399960"/>
          </a:xfrm>
          <a:prstGeom prst="rect">
            <a:avLst/>
          </a:prstGeom>
          <a:solidFill>
            <a:srgbClr val="4F81BD"/>
          </a:solidFill>
          <a:ln>
            <a:solidFill>
              <a:srgbClr val="EEECE1"/>
            </a:solid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400" b="0" strike="noStrike" spc="-1">
                <a:solidFill>
                  <a:srgbClr val="FFFFFF"/>
                </a:solidFill>
                <a:uFill>
                  <a:solidFill>
                    <a:srgbClr val="FFFFFF"/>
                  </a:solidFill>
                </a:uFill>
                <a:latin typeface="Arial"/>
                <a:ea typeface="ＭＳ Ｐゴシック"/>
              </a:rPr>
              <a:t>Catalog</a:t>
            </a:r>
            <a:endParaRPr lang="en-US" sz="1800" b="0" strike="noStrike" spc="-1">
              <a:solidFill>
                <a:srgbClr val="000000"/>
              </a:solidFill>
              <a:uFill>
                <a:solidFill>
                  <a:srgbClr val="FFFFFF"/>
                </a:solidFill>
              </a:uFill>
              <a:latin typeface="Arial"/>
            </a:endParaRPr>
          </a:p>
          <a:p>
            <a:pPr algn="ctr">
              <a:lnSpc>
                <a:spcPct val="100000"/>
              </a:lnSpc>
            </a:pPr>
            <a:r>
              <a:rPr lang="en-US" sz="1400" b="0" strike="noStrike" spc="-1">
                <a:solidFill>
                  <a:srgbClr val="FFFFFF"/>
                </a:solidFill>
                <a:uFill>
                  <a:solidFill>
                    <a:srgbClr val="FFFFFF"/>
                  </a:solidFill>
                </a:uFill>
                <a:latin typeface="Arial"/>
                <a:ea typeface="ＭＳ Ｐゴシック"/>
              </a:rPr>
              <a:t>service</a:t>
            </a:r>
            <a:endParaRPr lang="en-US" sz="1800" b="0" strike="noStrike" spc="-1">
              <a:solidFill>
                <a:srgbClr val="000000"/>
              </a:solidFill>
              <a:uFill>
                <a:solidFill>
                  <a:srgbClr val="FFFFFF"/>
                </a:solidFill>
              </a:uFill>
              <a:latin typeface="Arial"/>
            </a:endParaRPr>
          </a:p>
        </p:txBody>
      </p:sp>
      <p:sp>
        <p:nvSpPr>
          <p:cNvPr id="702" name="CustomShape 29"/>
          <p:cNvSpPr/>
          <p:nvPr/>
        </p:nvSpPr>
        <p:spPr>
          <a:xfrm>
            <a:off x="1433160" y="2759400"/>
            <a:ext cx="298440" cy="21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703" name="CustomShape 30"/>
          <p:cNvSpPr/>
          <p:nvPr/>
        </p:nvSpPr>
        <p:spPr>
          <a:xfrm flipV="1">
            <a:off x="3332160" y="2745360"/>
            <a:ext cx="304560" cy="3960"/>
          </a:xfrm>
          <a:custGeom>
            <a:avLst/>
            <a:gdLst/>
            <a:ahLst/>
            <a:cxnLst/>
            <a:rect l="l" t="t" r="r" b="b"/>
            <a:pathLst>
              <a:path w="21600" h="21600">
                <a:moveTo>
                  <a:pt x="0" y="0"/>
                </a:moveTo>
                <a:lnTo>
                  <a:pt x="21600" y="21600"/>
                </a:lnTo>
              </a:path>
            </a:pathLst>
          </a:custGeom>
          <a:noFill/>
          <a:ln w="38160">
            <a:solidFill>
              <a:srgbClr val="F79646"/>
            </a:solidFill>
            <a:round/>
            <a:tailEnd type="stealth" w="med" len="lg"/>
          </a:ln>
          <a:effectLst>
            <a:outerShdw dist="20160" dir="5400000">
              <a:srgbClr val="000000">
                <a:alpha val="38000"/>
              </a:srgbClr>
            </a:outerShdw>
          </a:effectLst>
        </p:spPr>
        <p:style>
          <a:lnRef idx="0">
            <a:scrgbClr r="0" g="0" b="0"/>
          </a:lnRef>
          <a:fillRef idx="0">
            <a:scrgbClr r="0" g="0" b="0"/>
          </a:fillRef>
          <a:effectRef idx="0">
            <a:scrgbClr r="0" g="0" b="0"/>
          </a:effectRef>
          <a:fontRef idx="minor"/>
        </p:style>
      </p:sp>
      <p:sp>
        <p:nvSpPr>
          <p:cNvPr id="704" name="CustomShape 31"/>
          <p:cNvSpPr/>
          <p:nvPr/>
        </p:nvSpPr>
        <p:spPr>
          <a:xfrm>
            <a:off x="1999440" y="819000"/>
            <a:ext cx="10407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Arial"/>
                <a:ea typeface="ＭＳ Ｐゴシック"/>
              </a:rPr>
              <a:t>Monolith</a:t>
            </a:r>
            <a:endParaRPr lang="en-US" sz="1800" b="0" strike="noStrike" spc="-1">
              <a:solidFill>
                <a:srgbClr val="000000"/>
              </a:solidFill>
              <a:uFill>
                <a:solidFill>
                  <a:srgbClr val="FFFFFF"/>
                </a:solidFill>
              </a:uFill>
              <a:latin typeface="Arial"/>
            </a:endParaRPr>
          </a:p>
        </p:txBody>
      </p:sp>
      <p:sp>
        <p:nvSpPr>
          <p:cNvPr id="705" name="CustomShape 32"/>
          <p:cNvSpPr/>
          <p:nvPr/>
        </p:nvSpPr>
        <p:spPr>
          <a:xfrm>
            <a:off x="32760" y="68400"/>
            <a:ext cx="9111240" cy="528840"/>
          </a:xfrm>
          <a:prstGeom prst="rect">
            <a:avLst/>
          </a:prstGeom>
          <a:solidFill>
            <a:srgbClr val="FFFFFF"/>
          </a:solidFill>
          <a:ln w="12600">
            <a:noFill/>
          </a:ln>
        </p:spPr>
        <p:style>
          <a:lnRef idx="0">
            <a:scrgbClr r="0" g="0" b="0"/>
          </a:lnRef>
          <a:fillRef idx="0">
            <a:scrgbClr r="0" g="0" b="0"/>
          </a:fillRef>
          <a:effectRef idx="0">
            <a:scrgbClr r="0" g="0" b="0"/>
          </a:effectRef>
          <a:fontRef idx="minor"/>
        </p:style>
        <p:txBody>
          <a:bodyPr lIns="50760" tIns="50760" rIns="50760" bIns="50760" anchor="ctr"/>
          <a:lstStyle/>
          <a:p>
            <a:pPr algn="ctr">
              <a:lnSpc>
                <a:spcPct val="100000"/>
              </a:lnSpc>
            </a:pPr>
            <a:r>
              <a:rPr lang="en-US" sz="2800" b="0" strike="noStrike" spc="-1" dirty="0">
                <a:solidFill>
                  <a:srgbClr val="729FCF"/>
                </a:solidFill>
                <a:uFill>
                  <a:solidFill>
                    <a:srgbClr val="FFFFFF"/>
                  </a:solidFill>
                </a:uFill>
                <a:latin typeface="Calibri"/>
                <a:ea typeface="Arial"/>
              </a:rPr>
              <a:t>Monolith to Microservices - Example</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61" y="92632"/>
            <a:ext cx="8077974" cy="625320"/>
          </a:xfrm>
          <a:solidFill>
            <a:srgbClr val="FFFFFF"/>
          </a:solidFill>
          <a:ln w="12600">
            <a:noFill/>
          </a:ln>
        </p:spPr>
        <p:style>
          <a:lnRef idx="0">
            <a:scrgbClr r="0" g="0" b="0"/>
          </a:lnRef>
          <a:fillRef idx="0">
            <a:scrgbClr r="0" g="0" b="0"/>
          </a:fillRef>
          <a:effectRef idx="0">
            <a:scrgbClr r="0" g="0" b="0"/>
          </a:effectRef>
          <a:fontRef idx="minor"/>
        </p:style>
        <p:txBody>
          <a:bodyPr lIns="50760" tIns="50760" rIns="50760" bIns="50760" anchor="ctr"/>
          <a:lstStyle/>
          <a:p>
            <a:pPr algn="ctr">
              <a:lnSpc>
                <a:spcPct val="100000"/>
              </a:lnSpc>
            </a:pPr>
            <a:r>
              <a:rPr lang="en-US" sz="2800" spc="-1" dirty="0">
                <a:solidFill>
                  <a:srgbClr val="729FCF"/>
                </a:solidFill>
                <a:uFill>
                  <a:solidFill>
                    <a:srgbClr val="FFFFFF"/>
                  </a:solidFill>
                </a:uFill>
                <a:latin typeface="Calibri"/>
                <a:ea typeface="Arial"/>
                <a:cs typeface="+mn-cs"/>
              </a:rPr>
              <a:t>Pizza as a 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44" y="926160"/>
            <a:ext cx="8341514" cy="4020635"/>
          </a:xfrm>
          <a:prstGeom prst="rect">
            <a:avLst/>
          </a:prstGeom>
        </p:spPr>
      </p:pic>
    </p:spTree>
    <p:extLst>
      <p:ext uri="{BB962C8B-B14F-4D97-AF65-F5344CB8AC3E}">
        <p14:creationId xmlns:p14="http://schemas.microsoft.com/office/powerpoint/2010/main" val="992533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827452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793" y="1213657"/>
            <a:ext cx="5935848" cy="3507971"/>
          </a:xfrm>
          <a:prstGeom prst="rect">
            <a:avLst/>
          </a:prstGeom>
        </p:spPr>
      </p:pic>
      <p:sp>
        <p:nvSpPr>
          <p:cNvPr id="6" name="TextBox 5"/>
          <p:cNvSpPr txBox="1"/>
          <p:nvPr/>
        </p:nvSpPr>
        <p:spPr>
          <a:xfrm>
            <a:off x="289427" y="261559"/>
            <a:ext cx="8298579" cy="480131"/>
          </a:xfrm>
          <a:prstGeom prst="rect">
            <a:avLst/>
          </a:prstGeom>
        </p:spPr>
        <p:txBody>
          <a:bodyPr lIns="0" tIns="0" rIns="0" bIns="0" anchor="ctr"/>
          <a:lstStyle>
            <a:lvl1pPr algn="ctr">
              <a:lnSpc>
                <a:spcPct val="90000"/>
              </a:lnSpc>
              <a:spcBef>
                <a:spcPct val="0"/>
              </a:spcBef>
              <a:buNone/>
              <a:defRPr sz="2800" spc="-1">
                <a:solidFill>
                  <a:srgbClr val="729FCF"/>
                </a:solidFill>
                <a:uFill>
                  <a:solidFill>
                    <a:srgbClr val="FFFFFF"/>
                  </a:solidFill>
                </a:uFill>
                <a:latin typeface="Calibri"/>
                <a:ea typeface="Arial"/>
              </a:defRPr>
            </a:lvl1pPr>
          </a:lstStyle>
          <a:p>
            <a:r>
              <a:rPr lang="en-US" dirty="0"/>
              <a:t>What is your preference </a:t>
            </a:r>
            <a:r>
              <a:rPr lang="mr-IN" dirty="0"/>
              <a:t>–</a:t>
            </a:r>
            <a:r>
              <a:rPr lang="en-US" dirty="0"/>
              <a:t> this?</a:t>
            </a:r>
          </a:p>
        </p:txBody>
      </p:sp>
    </p:spTree>
    <p:extLst>
      <p:ext uri="{BB962C8B-B14F-4D97-AF65-F5344CB8AC3E}">
        <p14:creationId xmlns:p14="http://schemas.microsoft.com/office/powerpoint/2010/main" val="185218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800" y="150704"/>
            <a:ext cx="6095520" cy="625320"/>
          </a:xfrm>
        </p:spPr>
        <p:txBody>
          <a:bodyPr lIns="0" tIns="0" rIns="0" bIns="0" anchor="ctr"/>
          <a:lstStyle/>
          <a:p>
            <a:pPr algn="ctr"/>
            <a:r>
              <a:rPr lang="en-US" sz="2800" spc="-1" dirty="0">
                <a:solidFill>
                  <a:srgbClr val="729FCF"/>
                </a:solidFill>
                <a:uFill>
                  <a:solidFill>
                    <a:srgbClr val="FFFFFF"/>
                  </a:solidFill>
                </a:uFill>
                <a:latin typeface="Calibri"/>
                <a:ea typeface="Arial"/>
                <a:cs typeface="+mn-cs"/>
              </a:rPr>
              <a:t>Or this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55" y="885494"/>
            <a:ext cx="6022165" cy="4009168"/>
          </a:xfrm>
          <a:prstGeom prst="rect">
            <a:avLst/>
          </a:prstGeom>
        </p:spPr>
      </p:pic>
    </p:spTree>
    <p:extLst>
      <p:ext uri="{BB962C8B-B14F-4D97-AF65-F5344CB8AC3E}">
        <p14:creationId xmlns:p14="http://schemas.microsoft.com/office/powerpoint/2010/main" val="1223287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3453" y="68058"/>
            <a:ext cx="7678437" cy="4850998"/>
          </a:xfrm>
          <a:prstGeom prst="rect">
            <a:avLst/>
          </a:prstGeom>
        </p:spPr>
      </p:pic>
    </p:spTree>
    <p:extLst>
      <p:ext uri="{BB962C8B-B14F-4D97-AF65-F5344CB8AC3E}">
        <p14:creationId xmlns:p14="http://schemas.microsoft.com/office/powerpoint/2010/main" val="616605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10635</TotalTime>
  <Words>458</Words>
  <Application>Microsoft Macintosh PowerPoint</Application>
  <PresentationFormat>On-screen Show (16:9)</PresentationFormat>
  <Paragraphs>96</Paragraphs>
  <Slides>20</Slides>
  <Notes>4</Notes>
  <HiddenSlides>0</HiddenSlides>
  <MMClips>0</MMClips>
  <ScaleCrop>false</ScaleCrop>
  <HeadingPairs>
    <vt:vector size="6" baseType="variant">
      <vt:variant>
        <vt:lpstr>Fonts Used</vt:lpstr>
      </vt:variant>
      <vt:variant>
        <vt:i4>13</vt:i4>
      </vt:variant>
      <vt:variant>
        <vt:lpstr>Theme</vt:lpstr>
      </vt:variant>
      <vt:variant>
        <vt:i4>15</vt:i4>
      </vt:variant>
      <vt:variant>
        <vt:lpstr>Slide Titles</vt:lpstr>
      </vt:variant>
      <vt:variant>
        <vt:i4>20</vt:i4>
      </vt:variant>
    </vt:vector>
  </HeadingPairs>
  <TitlesOfParts>
    <vt:vector size="48" baseType="lpstr">
      <vt:lpstr>Avenir Book</vt:lpstr>
      <vt:lpstr>Calibri</vt:lpstr>
      <vt:lpstr>DejaVu Sans</vt:lpstr>
      <vt:lpstr>Helvetica Light</vt:lpstr>
      <vt:lpstr>Helvetica Neue</vt:lpstr>
      <vt:lpstr>Helvetica Neue Light</vt:lpstr>
      <vt:lpstr>Helvetica Neue Thin</vt:lpstr>
      <vt:lpstr>MS PGothic</vt:lpstr>
      <vt:lpstr>ＭＳ Ｐゴシック</vt:lpstr>
      <vt:lpstr>Symbol</vt:lpstr>
      <vt:lpstr>Times New Roman</vt:lpstr>
      <vt:lpstr>Wingdings</vt:lpstr>
      <vt:lpstr>Arial</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IBM Cloud Workshop</vt:lpstr>
      <vt:lpstr>PowerPoint Presentation</vt:lpstr>
      <vt:lpstr>For the Star War Fans!!!</vt:lpstr>
      <vt:lpstr>PowerPoint Presentation</vt:lpstr>
      <vt:lpstr>Pizza as a Service</vt:lpstr>
      <vt:lpstr>PowerPoint Presentation</vt:lpstr>
      <vt:lpstr>PowerPoint Presentation</vt:lpstr>
      <vt:lpstr>Or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Bluemix</dc:title>
  <dc:creator>Rashmi</dc:creator>
  <cp:lastModifiedBy>Microsoft Office User</cp:lastModifiedBy>
  <cp:revision>286</cp:revision>
  <cp:lastPrinted>2018-04-26T20:55:48Z</cp:lastPrinted>
  <dcterms:modified xsi:type="dcterms:W3CDTF">2018-04-26T21:00:17Z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38</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49</vt:i4>
  </property>
</Properties>
</file>